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811" r:id="rId4"/>
  </p:sldMasterIdLst>
  <p:notesMasterIdLst>
    <p:notesMasterId r:id="rId12"/>
  </p:notesMasterIdLst>
  <p:sldIdLst>
    <p:sldId id="256" r:id="rId5"/>
    <p:sldId id="258" r:id="rId6"/>
    <p:sldId id="313" r:id="rId7"/>
    <p:sldId id="314" r:id="rId8"/>
    <p:sldId id="315" r:id="rId9"/>
    <p:sldId id="316" r:id="rId10"/>
    <p:sldId id="317" r:id="rId1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9D028"/>
    <a:srgbClr val="7F5CB0"/>
    <a:srgbClr val="9A90C5"/>
    <a:srgbClr val="5E4A88"/>
    <a:srgbClr val="E46C0A"/>
    <a:srgbClr val="C6004A"/>
    <a:srgbClr val="0000FF"/>
    <a:srgbClr val="403152"/>
    <a:srgbClr val="80C6C3"/>
    <a:srgbClr val="008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06" autoAdjust="0"/>
    <p:restoredTop sz="79444" autoAdjust="0"/>
  </p:normalViewPr>
  <p:slideViewPr>
    <p:cSldViewPr snapToGrid="0" snapToObjects="1">
      <p:cViewPr varScale="1">
        <p:scale>
          <a:sx n="68" d="100"/>
          <a:sy n="68" d="100"/>
        </p:scale>
        <p:origin x="1464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FBCEF6-5364-C443-8804-A00BE2C3FCC6}" type="datetimeFigureOut">
              <a:rPr lang="en-US" smtClean="0"/>
              <a:t>8/5/2019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036438-2AED-AA4A-8B6A-0E11D5D878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1045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" name="Google Shape;2601;g356636be3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2" name="Google Shape;2602;g356636be3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03" name="Google Shape;2603;g356636be32_0_0:notes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1</a:t>
            </a:fld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15813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36438-2AED-AA4A-8B6A-0E11D5D878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562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036438-2AED-AA4A-8B6A-0E11D5D878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603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enter: Title, Subtitle, Content">
  <p:cSld name="Center: Title, Subtitle, Content">
    <p:bg>
      <p:bgPr>
        <a:solidFill>
          <a:srgbClr val="FFFFFF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 txBox="1">
            <a:spLocks noGrp="1"/>
          </p:cNvSpPr>
          <p:nvPr>
            <p:ph type="body" idx="1"/>
          </p:nvPr>
        </p:nvSpPr>
        <p:spPr>
          <a:xfrm>
            <a:off x="609600" y="1970617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609585" marR="0" lvl="0" indent="-411470" algn="l" rtl="0"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subTitle" idx="2"/>
          </p:nvPr>
        </p:nvSpPr>
        <p:spPr>
          <a:xfrm>
            <a:off x="2135400" y="950591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ctr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40406954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85">
          <p15:clr>
            <a:srgbClr val="FA7B17"/>
          </p15:clr>
        </p15:guide>
        <p15:guide id="2" orient="horz" pos="758">
          <p15:clr>
            <a:srgbClr val="FA7B17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7">
  <p:cSld name="Chapter Slide 7">
    <p:bg>
      <p:bgPr>
        <a:solidFill>
          <a:srgbClr val="F4F0ED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3" name="Google Shape;113;p24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163062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">
  <p:cSld name="Agenda objectives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pic>
        <p:nvPicPr>
          <p:cNvPr id="116" name="Google Shape;116;p2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631440" y="6275379"/>
            <a:ext cx="1320365" cy="295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3191496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8">
          <p15:clr>
            <a:srgbClr val="FA7B17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objectives 2">
  <p:cSld name="Agenda objectives 2"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6"/>
          <p:cNvSpPr/>
          <p:nvPr/>
        </p:nvSpPr>
        <p:spPr>
          <a:xfrm>
            <a:off x="-165067" y="-152533"/>
            <a:ext cx="5105400" cy="7150100"/>
          </a:xfrm>
          <a:custGeom>
            <a:avLst/>
            <a:gdLst/>
            <a:ahLst/>
            <a:cxnLst/>
            <a:rect l="l" t="t" r="r" b="b"/>
            <a:pathLst>
              <a:path w="153162" h="214503" extrusionOk="0">
                <a:moveTo>
                  <a:pt x="127254" y="214503"/>
                </a:moveTo>
                <a:lnTo>
                  <a:pt x="153162" y="0"/>
                </a:lnTo>
                <a:lnTo>
                  <a:pt x="0" y="0"/>
                </a:lnTo>
                <a:lnTo>
                  <a:pt x="0" y="213360"/>
                </a:lnTo>
                <a:close/>
              </a:path>
            </a:pathLst>
          </a:custGeom>
          <a:solidFill>
            <a:srgbClr val="F4F0ED"/>
          </a:solidFill>
          <a:ln>
            <a:noFill/>
          </a:ln>
        </p:spPr>
      </p:sp>
      <p:pic>
        <p:nvPicPr>
          <p:cNvPr id="119" name="Google Shape;119;p26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283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eadline in Circle">
  <p:cSld name="Headline in Circle"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7"/>
          <p:cNvSpPr/>
          <p:nvPr/>
        </p:nvSpPr>
        <p:spPr>
          <a:xfrm>
            <a:off x="-457200" y="394471"/>
            <a:ext cx="3912800" cy="39128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2" name="Google Shape;122;p27"/>
          <p:cNvSpPr/>
          <p:nvPr/>
        </p:nvSpPr>
        <p:spPr>
          <a:xfrm>
            <a:off x="-192179" y="394471"/>
            <a:ext cx="3912800" cy="39128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60821" y="1183871"/>
            <a:ext cx="3406800" cy="2334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435745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 text">
  <p:cSld name="Three column text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5" name="Google Shape;125;p28"/>
          <p:cNvGrpSpPr/>
          <p:nvPr/>
        </p:nvGrpSpPr>
        <p:grpSpPr>
          <a:xfrm>
            <a:off x="629326" y="1395431"/>
            <a:ext cx="3429141" cy="4518736"/>
            <a:chOff x="475566" y="1046573"/>
            <a:chExt cx="2571856" cy="3389052"/>
          </a:xfrm>
        </p:grpSpPr>
        <p:sp>
          <p:nvSpPr>
            <p:cNvPr id="126" name="Google Shape;126;p28"/>
            <p:cNvSpPr/>
            <p:nvPr/>
          </p:nvSpPr>
          <p:spPr>
            <a:xfrm>
              <a:off x="475566" y="1063625"/>
              <a:ext cx="25713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27" name="Google Shape;127;p28"/>
            <p:cNvSpPr/>
            <p:nvPr/>
          </p:nvSpPr>
          <p:spPr>
            <a:xfrm rot="10800000" flipH="1">
              <a:off x="476122" y="1046573"/>
              <a:ext cx="25713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28" name="Google Shape;128;p28"/>
            <p:cNvSpPr/>
            <p:nvPr/>
          </p:nvSpPr>
          <p:spPr>
            <a:xfrm rot="10800000" flipH="1">
              <a:off x="476122" y="1491706"/>
              <a:ext cx="25713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29" name="Google Shape;129;p28"/>
          <p:cNvGrpSpPr/>
          <p:nvPr/>
        </p:nvGrpSpPr>
        <p:grpSpPr>
          <a:xfrm>
            <a:off x="4381756" y="1395433"/>
            <a:ext cx="3429233" cy="4518733"/>
            <a:chOff x="3284266" y="1046575"/>
            <a:chExt cx="2571925" cy="3389050"/>
          </a:xfrm>
        </p:grpSpPr>
        <p:sp>
          <p:nvSpPr>
            <p:cNvPr id="130" name="Google Shape;130;p28"/>
            <p:cNvSpPr/>
            <p:nvPr/>
          </p:nvSpPr>
          <p:spPr>
            <a:xfrm>
              <a:off x="3286091" y="1063625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1" name="Google Shape;131;p28"/>
            <p:cNvSpPr/>
            <p:nvPr/>
          </p:nvSpPr>
          <p:spPr>
            <a:xfrm rot="10800000" flipH="1">
              <a:off x="3284266" y="1046575"/>
              <a:ext cx="2571300" cy="445500"/>
            </a:xfrm>
            <a:prstGeom prst="rect">
              <a:avLst/>
            </a:prstGeom>
            <a:solidFill>
              <a:srgbClr val="00BFA5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2" name="Google Shape;132;p28"/>
            <p:cNvSpPr/>
            <p:nvPr/>
          </p:nvSpPr>
          <p:spPr>
            <a:xfrm rot="10800000" flipH="1">
              <a:off x="3284266" y="1491709"/>
              <a:ext cx="2571300" cy="44700"/>
            </a:xfrm>
            <a:prstGeom prst="rect">
              <a:avLst/>
            </a:prstGeom>
            <a:solidFill>
              <a:srgbClr val="00BFA5">
                <a:alpha val="51920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33" name="Google Shape;133;p28"/>
          <p:cNvGrpSpPr/>
          <p:nvPr/>
        </p:nvGrpSpPr>
        <p:grpSpPr>
          <a:xfrm>
            <a:off x="8134275" y="1406797"/>
            <a:ext cx="3428400" cy="4518733"/>
            <a:chOff x="6073322" y="1055098"/>
            <a:chExt cx="2571300" cy="3389050"/>
          </a:xfrm>
        </p:grpSpPr>
        <p:sp>
          <p:nvSpPr>
            <p:cNvPr id="134" name="Google Shape;134;p28"/>
            <p:cNvSpPr/>
            <p:nvPr/>
          </p:nvSpPr>
          <p:spPr>
            <a:xfrm>
              <a:off x="6073956" y="1072147"/>
              <a:ext cx="2570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>
                  <a:solidFill>
                    <a:srgbClr val="FFFFFF"/>
                  </a:solidFill>
                  <a:latin typeface="Proxima Nova"/>
                  <a:ea typeface="Proxima Nova"/>
                  <a:cs typeface="Proxima Nova"/>
                  <a:sym typeface="Proxima Nova"/>
                </a:rPr>
                <a:t> </a:t>
              </a: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35" name="Google Shape;135;p28"/>
            <p:cNvSpPr/>
            <p:nvPr/>
          </p:nvSpPr>
          <p:spPr>
            <a:xfrm rot="10800000" flipH="1">
              <a:off x="6073322" y="1055098"/>
              <a:ext cx="25713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36" name="Google Shape;136;p28"/>
            <p:cNvSpPr/>
            <p:nvPr/>
          </p:nvSpPr>
          <p:spPr>
            <a:xfrm rot="10800000" flipH="1">
              <a:off x="6073322" y="1500231"/>
              <a:ext cx="25713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37" name="Google Shape;137;p28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870165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 text">
  <p:cSld name="Two column text"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9" name="Google Shape;139;p29"/>
          <p:cNvGrpSpPr/>
          <p:nvPr/>
        </p:nvGrpSpPr>
        <p:grpSpPr>
          <a:xfrm>
            <a:off x="625816" y="1449330"/>
            <a:ext cx="5241257" cy="4518719"/>
            <a:chOff x="666884" y="1086986"/>
            <a:chExt cx="3737348" cy="3389039"/>
          </a:xfrm>
        </p:grpSpPr>
        <p:sp>
          <p:nvSpPr>
            <p:cNvPr id="140" name="Google Shape;140;p29"/>
            <p:cNvSpPr/>
            <p:nvPr/>
          </p:nvSpPr>
          <p:spPr>
            <a:xfrm>
              <a:off x="667132" y="1104025"/>
              <a:ext cx="3737100" cy="3372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1" name="Google Shape;141;p29"/>
            <p:cNvSpPr/>
            <p:nvPr/>
          </p:nvSpPr>
          <p:spPr>
            <a:xfrm rot="10800000" flipH="1">
              <a:off x="666884" y="1086986"/>
              <a:ext cx="3737100" cy="4455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2" name="Google Shape;142;p29"/>
            <p:cNvSpPr/>
            <p:nvPr/>
          </p:nvSpPr>
          <p:spPr>
            <a:xfrm rot="10800000" flipH="1">
              <a:off x="666884" y="1532120"/>
              <a:ext cx="3737100" cy="44700"/>
            </a:xfrm>
            <a:prstGeom prst="rect">
              <a:avLst/>
            </a:prstGeom>
            <a:solidFill>
              <a:srgbClr val="8E97D4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grpSp>
        <p:nvGrpSpPr>
          <p:cNvPr id="143" name="Google Shape;143;p29"/>
          <p:cNvGrpSpPr/>
          <p:nvPr/>
        </p:nvGrpSpPr>
        <p:grpSpPr>
          <a:xfrm>
            <a:off x="6328705" y="1448205"/>
            <a:ext cx="5237480" cy="4518644"/>
            <a:chOff x="4742462" y="1086142"/>
            <a:chExt cx="3734655" cy="3388983"/>
          </a:xfrm>
        </p:grpSpPr>
        <p:sp>
          <p:nvSpPr>
            <p:cNvPr id="144" name="Google Shape;144;p29"/>
            <p:cNvSpPr/>
            <p:nvPr/>
          </p:nvSpPr>
          <p:spPr>
            <a:xfrm>
              <a:off x="4742716" y="1104025"/>
              <a:ext cx="3734400" cy="33711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>
              <a:outerShdw blurRad="127000" dist="59195" dir="5400000" rotWithShape="0">
                <a:srgbClr val="000000">
                  <a:alpha val="14120"/>
                </a:srgbClr>
              </a:outerShdw>
            </a:effectLst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endParaRPr sz="1867" b="0" i="0" u="none" strike="noStrike" cap="none">
                <a:solidFill>
                  <a:srgbClr val="FFFFFF"/>
                </a:solidFill>
                <a:latin typeface="Proxima Nova"/>
                <a:ea typeface="Proxima Nova"/>
                <a:cs typeface="Proxima Nova"/>
                <a:sym typeface="Proxima Nova"/>
              </a:endParaRPr>
            </a:p>
          </p:txBody>
        </p:sp>
        <p:sp>
          <p:nvSpPr>
            <p:cNvPr id="145" name="Google Shape;145;p29"/>
            <p:cNvSpPr/>
            <p:nvPr/>
          </p:nvSpPr>
          <p:spPr>
            <a:xfrm rot="10800000" flipH="1">
              <a:off x="4742462" y="1086142"/>
              <a:ext cx="3734400" cy="4455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  <p:sp>
          <p:nvSpPr>
            <p:cNvPr id="146" name="Google Shape;146;p29"/>
            <p:cNvSpPr/>
            <p:nvPr/>
          </p:nvSpPr>
          <p:spPr>
            <a:xfrm rot="10800000" flipH="1">
              <a:off x="4742462" y="1531276"/>
              <a:ext cx="3734400" cy="44700"/>
            </a:xfrm>
            <a:prstGeom prst="rect">
              <a:avLst/>
            </a:prstGeom>
            <a:solidFill>
              <a:srgbClr val="51B1FF">
                <a:alpha val="55769"/>
              </a:srgbClr>
            </a:solidFill>
            <a:ln>
              <a:noFill/>
            </a:ln>
          </p:spPr>
          <p:txBody>
            <a:bodyPr spcFirstLastPara="1" wrap="square" lIns="45700" tIns="45700" rIns="45700" bIns="45700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Clr>
                  <a:srgbClr val="FFFFFF"/>
                </a:buClr>
                <a:buSzPts val="1400"/>
                <a:buFont typeface="Proxima Nova"/>
                <a:buNone/>
              </a:pPr>
              <a:r>
                <a:rPr lang="en" sz="1867"/>
                <a:t> </a:t>
              </a:r>
              <a:endParaRPr sz="1867"/>
            </a:p>
          </p:txBody>
        </p:sp>
      </p:grpSp>
      <p:sp>
        <p:nvSpPr>
          <p:cNvPr id="147" name="Google Shape;147;p29"/>
          <p:cNvSpPr txBox="1">
            <a:spLocks noGrp="1"/>
          </p:cNvSpPr>
          <p:nvPr>
            <p:ph type="title"/>
          </p:nvPr>
        </p:nvSpPr>
        <p:spPr>
          <a:xfrm>
            <a:off x="610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18180588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7">
          <p15:clr>
            <a:srgbClr val="FA7B17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ree Columns/Arrows">
  <p:cSld name="Three Columns/Arrows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30"/>
          <p:cNvSpPr txBox="1">
            <a:spLocks noGrp="1"/>
          </p:cNvSpPr>
          <p:nvPr>
            <p:ph type="title"/>
          </p:nvPr>
        </p:nvSpPr>
        <p:spPr>
          <a:xfrm>
            <a:off x="609600" y="381712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50" name="Google Shape;150;p30"/>
          <p:cNvSpPr/>
          <p:nvPr/>
        </p:nvSpPr>
        <p:spPr>
          <a:xfrm>
            <a:off x="671716" y="1657801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1" name="Google Shape;151;p30"/>
          <p:cNvSpPr/>
          <p:nvPr/>
        </p:nvSpPr>
        <p:spPr>
          <a:xfrm>
            <a:off x="4370000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2" name="Google Shape;152;p30"/>
          <p:cNvSpPr/>
          <p:nvPr/>
        </p:nvSpPr>
        <p:spPr>
          <a:xfrm>
            <a:off x="8068284" y="1657800"/>
            <a:ext cx="3452000" cy="408040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127000" dist="59195" dir="5400000" rotWithShape="0">
              <a:srgbClr val="000000">
                <a:alpha val="14120"/>
              </a:srgbClr>
            </a:outerShdw>
          </a:effectLst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endParaRPr sz="1867" b="0" i="0" u="none" strike="noStrike" cap="none">
              <a:solidFill>
                <a:srgbClr val="FFFFFF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153" name="Google Shape;153;p30"/>
          <p:cNvSpPr/>
          <p:nvPr/>
        </p:nvSpPr>
        <p:spPr>
          <a:xfrm>
            <a:off x="3882256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4" name="Google Shape;154;p30"/>
          <p:cNvSpPr/>
          <p:nvPr/>
        </p:nvSpPr>
        <p:spPr>
          <a:xfrm>
            <a:off x="7579185" y="4546444"/>
            <a:ext cx="648000" cy="804400"/>
          </a:xfrm>
          <a:prstGeom prst="rightArrow">
            <a:avLst>
              <a:gd name="adj1" fmla="val 41852"/>
              <a:gd name="adj2" fmla="val 76183"/>
            </a:avLst>
          </a:prstGeom>
          <a:solidFill>
            <a:schemeClr val="accent3"/>
          </a:solidFill>
          <a:ln>
            <a:noFill/>
          </a:ln>
        </p:spPr>
        <p:txBody>
          <a:bodyPr spcFirstLastPara="1" wrap="square" lIns="68567" tIns="34267" rIns="68567" bIns="34267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667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641970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299">
          <p15:clr>
            <a:srgbClr val="FA7B17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60430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no photo">
  <p:cSld name="Title slide no photo">
    <p:spTree>
      <p:nvGrpSpPr>
        <p:cNvPr id="1" name="Shape 5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71"/>
          <p:cNvSpPr txBox="1">
            <a:spLocks noGrp="1"/>
          </p:cNvSpPr>
          <p:nvPr>
            <p:ph type="body" idx="1"/>
          </p:nvPr>
        </p:nvSpPr>
        <p:spPr>
          <a:xfrm>
            <a:off x="592667" y="4135175"/>
            <a:ext cx="10987600" cy="8951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4400"/>
              <a:buFont typeface="Proxima Nova"/>
              <a:buNone/>
              <a:defRPr sz="5867" b="1" i="0" u="none" strike="noStrike" cap="none">
                <a:solidFill>
                  <a:schemeClr val="lt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61" name="Google Shape;561;p71"/>
          <p:cNvSpPr txBox="1">
            <a:spLocks noGrp="1"/>
          </p:cNvSpPr>
          <p:nvPr>
            <p:ph type="body" idx="2"/>
          </p:nvPr>
        </p:nvSpPr>
        <p:spPr>
          <a:xfrm>
            <a:off x="592667" y="5031316"/>
            <a:ext cx="109876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2000"/>
              <a:buFont typeface="Proxima Nova"/>
              <a:buNone/>
              <a:defRPr sz="2667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46947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p50"/>
          <p:cNvSpPr txBox="1">
            <a:spLocks noGrp="1"/>
          </p:cNvSpPr>
          <p:nvPr>
            <p:ph type="body" idx="1"/>
          </p:nvPr>
        </p:nvSpPr>
        <p:spPr>
          <a:xfrm>
            <a:off x="609600" y="1225433"/>
            <a:ext cx="10970800" cy="44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90EF"/>
              </a:buClr>
              <a:buSzPts val="2400"/>
              <a:buFont typeface="Proxima Nova"/>
              <a:buNone/>
              <a:defRPr sz="3200" b="0" i="0" u="none" strike="noStrike" cap="none">
                <a:solidFill>
                  <a:srgbClr val="0090E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5" name="Google Shape;435;p50"/>
          <p:cNvSpPr txBox="1">
            <a:spLocks noGrp="1"/>
          </p:cNvSpPr>
          <p:nvPr>
            <p:ph type="body" idx="2"/>
          </p:nvPr>
        </p:nvSpPr>
        <p:spPr>
          <a:xfrm>
            <a:off x="609600" y="1970616"/>
            <a:ext cx="10970800" cy="39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23323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lt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36" name="Google Shape;436;p50"/>
          <p:cNvSpPr txBox="1">
            <a:spLocks noGrp="1"/>
          </p:cNvSpPr>
          <p:nvPr>
            <p:ph type="title"/>
          </p:nvPr>
        </p:nvSpPr>
        <p:spPr>
          <a:xfrm>
            <a:off x="609600" y="541865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62338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Subtitle, Content">
  <p:cSld name="Left Align: Title, Subtitle, Content">
    <p:bg>
      <p:bgPr>
        <a:solidFill>
          <a:srgbClr val="FFFFFF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5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subTitle" idx="1"/>
          </p:nvPr>
        </p:nvSpPr>
        <p:spPr>
          <a:xfrm>
            <a:off x="487575" y="941065"/>
            <a:ext cx="7921200" cy="6680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rtl="0">
              <a:spcBef>
                <a:spcPts val="1600"/>
              </a:spcBef>
              <a:spcAft>
                <a:spcPts val="0"/>
              </a:spcAft>
              <a:buNone/>
              <a:defRPr sz="3200">
                <a:solidFill>
                  <a:schemeClr val="accent3"/>
                </a:solidFill>
              </a:defRPr>
            </a:lvl1pPr>
            <a:lvl2pPr lvl="1" rtl="0">
              <a:spcBef>
                <a:spcPts val="160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160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160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160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160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160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160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160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92502711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left side">
  <p:cSld name="Image left side">
    <p:spTree>
      <p:nvGrpSpPr>
        <p:cNvPr id="1" name="Shape 5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Google Shape;514;p64"/>
          <p:cNvSpPr>
            <a:spLocks noGrp="1"/>
          </p:cNvSpPr>
          <p:nvPr>
            <p:ph type="pic" idx="2"/>
          </p:nvPr>
        </p:nvSpPr>
        <p:spPr>
          <a:xfrm>
            <a:off x="0" y="1647733"/>
            <a:ext cx="5433600" cy="411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558ED5"/>
              </a:buClr>
              <a:buSzPts val="1800"/>
              <a:buFont typeface="Proxima Nova"/>
              <a:buNone/>
              <a:defRPr sz="2400" b="0" i="0" u="none" strike="noStrike" cap="none">
                <a:solidFill>
                  <a:srgbClr val="7F7F7F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609585" marR="0" lvl="1" indent="-1693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073123" marR="0" lvl="2" indent="-74081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133547" marR="0" lvl="3" indent="-3386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743131" marR="0" lvl="4" indent="-169329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386582" marR="0" lvl="5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996167" marR="0" lvl="6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605752" marR="0" lvl="7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215336" marR="0" lvl="8" indent="-33866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15" name="Google Shape;515;p64"/>
          <p:cNvSpPr txBox="1">
            <a:spLocks noGrp="1"/>
          </p:cNvSpPr>
          <p:nvPr>
            <p:ph type="body" idx="1"/>
          </p:nvPr>
        </p:nvSpPr>
        <p:spPr>
          <a:xfrm>
            <a:off x="5705447" y="1647677"/>
            <a:ext cx="5885600" cy="46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30479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Proxima Nova"/>
              <a:buNone/>
              <a:defRPr sz="2667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23323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400"/>
              <a:buFont typeface="Arial"/>
              <a:buChar char="•"/>
              <a:defRPr sz="2667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6" name="Google Shape;516;p64"/>
          <p:cNvSpPr txBox="1">
            <a:spLocks noGrp="1"/>
          </p:cNvSpPr>
          <p:nvPr>
            <p:ph type="body" idx="3"/>
          </p:nvPr>
        </p:nvSpPr>
        <p:spPr>
          <a:xfrm>
            <a:off x="5705443" y="2119804"/>
            <a:ext cx="5885600" cy="366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609585" marR="0" lvl="0" indent="-411470" algn="l" rtl="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rgbClr val="0390D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1219170" marR="0" lvl="1" indent="-411470" algn="l" rtl="0">
              <a:lnSpc>
                <a:spcPct val="100000"/>
              </a:lnSpc>
              <a:spcBef>
                <a:spcPts val="1151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24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828754" marR="0" lvl="2" indent="-399615" algn="l" rtl="0">
              <a:lnSpc>
                <a:spcPct val="100000"/>
              </a:lnSpc>
              <a:spcBef>
                <a:spcPts val="1317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2438339" marR="0" lvl="3" indent="-440256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3047924" marR="0" lvl="4" indent="-372524" algn="l" rtl="0">
              <a:lnSpc>
                <a:spcPct val="100000"/>
              </a:lnSpc>
              <a:spcBef>
                <a:spcPts val="427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2133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3657509" marR="0" lvl="5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4267093" marR="0" lvl="6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4876678" marR="0" lvl="7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5486263" marR="0" lvl="8" indent="-474121" algn="l" rtl="0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667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17" name="Google Shape;517;p64"/>
          <p:cNvSpPr txBox="1">
            <a:spLocks noGrp="1"/>
          </p:cNvSpPr>
          <p:nvPr>
            <p:ph type="title"/>
          </p:nvPr>
        </p:nvSpPr>
        <p:spPr>
          <a:xfrm>
            <a:off x="609600" y="541863"/>
            <a:ext cx="10970800" cy="87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0" marR="0" lvl="1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0" marR="0" lvl="2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0" marR="0" lvl="3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0" marR="0" lvl="4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609585" marR="0" lvl="5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1219170" marR="0" lvl="6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1828754" marR="0" lvl="7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2438339" marR="0" lvl="8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Proxima Nova"/>
              <a:buNone/>
              <a:defRPr sz="48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7195292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8" y="683685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288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8" y="1253460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08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750830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Header &amp; Footer (Light Versio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800"/>
              <a:t>Body Level One</a:t>
            </a:r>
          </a:p>
          <a:p>
            <a:pPr lvl="1">
              <a:defRPr sz="1800"/>
            </a:pPr>
            <a:r>
              <a:rPr sz="800"/>
              <a:t>Body Level Two</a:t>
            </a:r>
          </a:p>
          <a:p>
            <a:pPr lvl="2">
              <a:defRPr sz="1800"/>
            </a:pPr>
            <a:r>
              <a:rPr sz="800"/>
              <a:t>Body Level Three</a:t>
            </a:r>
          </a:p>
          <a:p>
            <a:pPr lvl="3">
              <a:defRPr sz="1800"/>
            </a:pPr>
            <a:r>
              <a:rPr sz="800"/>
              <a:t>Body Level Four</a:t>
            </a:r>
          </a:p>
          <a:p>
            <a:pPr lvl="4">
              <a:defRPr sz="1800"/>
            </a:pPr>
            <a:r>
              <a:rPr sz="800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xfrm>
            <a:off x="11518676" y="6578600"/>
            <a:ext cx="185906" cy="2032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5805805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7412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911874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elcome Mess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1769534" y="863599"/>
            <a:ext cx="8652933" cy="6985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483207" y="1731433"/>
            <a:ext cx="1225588" cy="1225588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1" hasCustomPrompt="1"/>
          </p:nvPr>
        </p:nvSpPr>
        <p:spPr>
          <a:xfrm>
            <a:off x="4445000" y="2992869"/>
            <a:ext cx="3302000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Name 1</a:t>
            </a:r>
          </a:p>
        </p:txBody>
      </p:sp>
      <p:sp>
        <p:nvSpPr>
          <p:cNvPr id="29" name="Text Placeholder 27"/>
          <p:cNvSpPr>
            <a:spLocks noGrp="1"/>
          </p:cNvSpPr>
          <p:nvPr>
            <p:ph type="body" sz="quarter" idx="12" hasCustomPrompt="1"/>
          </p:nvPr>
        </p:nvSpPr>
        <p:spPr>
          <a:xfrm>
            <a:off x="4445000" y="3221469"/>
            <a:ext cx="3302000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02799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816235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Who We Are?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1631916"/>
            <a:ext cx="4978400" cy="352213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4978400" y="1631916"/>
            <a:ext cx="7213600" cy="3522133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851793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0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Picture Placeholder 3"/>
          <p:cNvSpPr>
            <a:spLocks noGrp="1"/>
          </p:cNvSpPr>
          <p:nvPr>
            <p:ph type="pic" sz="quarter" idx="12"/>
          </p:nvPr>
        </p:nvSpPr>
        <p:spPr>
          <a:xfrm>
            <a:off x="0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0" name="Picture Placeholder 3"/>
          <p:cNvSpPr>
            <a:spLocks noGrp="1"/>
          </p:cNvSpPr>
          <p:nvPr>
            <p:ph type="pic" sz="quarter" idx="13"/>
          </p:nvPr>
        </p:nvSpPr>
        <p:spPr>
          <a:xfrm>
            <a:off x="2037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2" name="Picture Placeholder 3"/>
          <p:cNvSpPr>
            <a:spLocks noGrp="1"/>
          </p:cNvSpPr>
          <p:nvPr>
            <p:ph type="pic" sz="quarter" idx="14"/>
          </p:nvPr>
        </p:nvSpPr>
        <p:spPr>
          <a:xfrm>
            <a:off x="2037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3" name="Picture Placeholder 3"/>
          <p:cNvSpPr>
            <a:spLocks noGrp="1"/>
          </p:cNvSpPr>
          <p:nvPr>
            <p:ph type="pic" sz="quarter" idx="15"/>
          </p:nvPr>
        </p:nvSpPr>
        <p:spPr>
          <a:xfrm>
            <a:off x="2037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4071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7"/>
          </p:nvPr>
        </p:nvSpPr>
        <p:spPr>
          <a:xfrm>
            <a:off x="4071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4071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6108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6108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08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0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39319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1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8139319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2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8139319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3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10176638" y="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10176638" y="2286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7"/>
          </p:nvPr>
        </p:nvSpPr>
        <p:spPr>
          <a:xfrm>
            <a:off x="10176638" y="4572000"/>
            <a:ext cx="2034000" cy="2286000"/>
          </a:xfrm>
          <a:prstGeom prst="rect">
            <a:avLst/>
          </a:prstGeom>
        </p:spPr>
        <p:txBody>
          <a:bodyPr/>
          <a:lstStyle>
            <a:lvl1pPr>
              <a:defRPr sz="1800">
                <a:solidFill>
                  <a:schemeClr val="accent2"/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460010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7637281" y="2159623"/>
            <a:ext cx="2536090" cy="339193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0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7554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eft Align: Title, Content">
  <p:cSld name="Left Align: Title, Content">
    <p:bg>
      <p:bgPr>
        <a:solidFill>
          <a:srgbClr val="FFFFFF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6"/>
          <p:cNvSpPr txBox="1">
            <a:spLocks noGrp="1"/>
          </p:cNvSpPr>
          <p:nvPr>
            <p:ph type="title"/>
          </p:nvPr>
        </p:nvSpPr>
        <p:spPr>
          <a:xfrm>
            <a:off x="488967" y="359767"/>
            <a:ext cx="9774000" cy="647200"/>
          </a:xfrm>
          <a:prstGeom prst="rect">
            <a:avLst/>
          </a:prstGeom>
        </p:spPr>
        <p:txBody>
          <a:bodyPr spcFirstLastPara="1" wrap="square" lIns="91425" tIns="45700" rIns="91425" bIns="45700" anchor="t" anchorCtr="0"/>
          <a:lstStyle>
            <a:lvl1pPr lvl="0" algn="l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02526303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476">
          <p15:clr>
            <a:srgbClr val="FA7B17"/>
          </p15:clr>
        </p15:guide>
        <p15:guide id="2" pos="297">
          <p15:clr>
            <a:srgbClr val="FA7B17"/>
          </p15:clr>
        </p15:guide>
        <p15:guide id="3" orient="horz" pos="757">
          <p15:clr>
            <a:srgbClr val="FA7B17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6448926" y="1951957"/>
            <a:ext cx="5428281" cy="445510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33894179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ample clean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12192000" cy="483446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21920" tIns="60960" rIns="121920" bIns="609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26"/>
          </p:nvPr>
        </p:nvSpPr>
        <p:spPr>
          <a:xfrm>
            <a:off x="4919663" y="1304925"/>
            <a:ext cx="2505075" cy="4421188"/>
          </a:xfrm>
        </p:spPr>
        <p:txBody>
          <a:bodyPr anchor="ctr">
            <a:normAutofit/>
          </a:bodyPr>
          <a:lstStyle>
            <a:lvl1pPr algn="ctr">
              <a:defRPr sz="12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874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7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203966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18" hasCustomPrompt="1"/>
          </p:nvPr>
        </p:nvSpPr>
        <p:spPr>
          <a:xfrm>
            <a:off x="4070856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35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2" hasCustomPrompt="1"/>
          </p:nvPr>
        </p:nvSpPr>
        <p:spPr>
          <a:xfrm>
            <a:off x="8467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3" hasCustomPrompt="1"/>
          </p:nvPr>
        </p:nvSpPr>
        <p:spPr>
          <a:xfrm>
            <a:off x="203966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4" hasCustomPrompt="1"/>
          </p:nvPr>
        </p:nvSpPr>
        <p:spPr>
          <a:xfrm>
            <a:off x="4070856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3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71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8" name="Text Placeholder 27"/>
          <p:cNvSpPr>
            <a:spLocks noGrp="1"/>
          </p:cNvSpPr>
          <p:nvPr>
            <p:ph type="body" sz="quarter" idx="28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4092964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8468" y="1727201"/>
            <a:ext cx="6093581" cy="461569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" name="Picture Placeholder 6"/>
          <p:cNvSpPr>
            <a:spLocks noGrp="1"/>
          </p:cNvSpPr>
          <p:nvPr>
            <p:ph type="pic" sz="quarter" idx="19" hasCustomPrompt="1"/>
          </p:nvPr>
        </p:nvSpPr>
        <p:spPr>
          <a:xfrm>
            <a:off x="6102051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Picture Placeholder 6"/>
          <p:cNvSpPr>
            <a:spLocks noGrp="1"/>
          </p:cNvSpPr>
          <p:nvPr>
            <p:ph type="pic" sz="quarter" idx="20" hasCustomPrompt="1"/>
          </p:nvPr>
        </p:nvSpPr>
        <p:spPr>
          <a:xfrm>
            <a:off x="8133245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Picture Placeholder 6"/>
          <p:cNvSpPr>
            <a:spLocks noGrp="1"/>
          </p:cNvSpPr>
          <p:nvPr>
            <p:ph type="pic" sz="quarter" idx="21" hasCustomPrompt="1"/>
          </p:nvPr>
        </p:nvSpPr>
        <p:spPr>
          <a:xfrm>
            <a:off x="10164440" y="1727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5" hasCustomPrompt="1"/>
          </p:nvPr>
        </p:nvSpPr>
        <p:spPr>
          <a:xfrm>
            <a:off x="6102051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8133245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10164440" y="3263201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28" hasCustomPrompt="1"/>
          </p:nvPr>
        </p:nvSpPr>
        <p:spPr>
          <a:xfrm>
            <a:off x="6102051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29" hasCustomPrompt="1"/>
          </p:nvPr>
        </p:nvSpPr>
        <p:spPr>
          <a:xfrm>
            <a:off x="8133245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0" hasCustomPrompt="1"/>
          </p:nvPr>
        </p:nvSpPr>
        <p:spPr>
          <a:xfrm>
            <a:off x="10164440" y="4807668"/>
            <a:ext cx="2027808" cy="1536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6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5548583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7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7" name="Picture Placeholder 6"/>
          <p:cNvSpPr>
            <a:spLocks noGrp="1"/>
          </p:cNvSpPr>
          <p:nvPr>
            <p:ph type="pic" sz="quarter" idx="17" hasCustomPrompt="1"/>
          </p:nvPr>
        </p:nvSpPr>
        <p:spPr>
          <a:xfrm>
            <a:off x="6271869" y="1727202"/>
            <a:ext cx="5351177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41" name="Text Placeholder 27"/>
          <p:cNvSpPr>
            <a:spLocks noGrp="1"/>
          </p:cNvSpPr>
          <p:nvPr>
            <p:ph type="body" sz="quarter" idx="37" hasCustomPrompt="1"/>
          </p:nvPr>
        </p:nvSpPr>
        <p:spPr>
          <a:xfrm>
            <a:off x="499599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 Work Name</a:t>
            </a:r>
          </a:p>
        </p:txBody>
      </p:sp>
      <p:sp>
        <p:nvSpPr>
          <p:cNvPr id="42" name="Text Placeholder 27"/>
          <p:cNvSpPr>
            <a:spLocks noGrp="1"/>
          </p:cNvSpPr>
          <p:nvPr>
            <p:ph type="body" sz="quarter" idx="38" hasCustomPrompt="1"/>
          </p:nvPr>
        </p:nvSpPr>
        <p:spPr>
          <a:xfrm>
            <a:off x="499599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43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6271868" y="5206740"/>
            <a:ext cx="5351115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44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6271868" y="5435339"/>
            <a:ext cx="5351115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0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4324128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0" name="Picture Placeholder 6"/>
          <p:cNvSpPr>
            <a:spLocks noGrp="1"/>
          </p:cNvSpPr>
          <p:nvPr>
            <p:ph type="pic" sz="quarter" idx="32" hasCustomPrompt="1"/>
          </p:nvPr>
        </p:nvSpPr>
        <p:spPr>
          <a:xfrm>
            <a:off x="3347159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33" hasCustomPrompt="1"/>
          </p:nvPr>
        </p:nvSpPr>
        <p:spPr>
          <a:xfrm>
            <a:off x="6194781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34" hasCustomPrompt="1"/>
          </p:nvPr>
        </p:nvSpPr>
        <p:spPr>
          <a:xfrm>
            <a:off x="9042403" y="1727201"/>
            <a:ext cx="2658531" cy="338666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14" name="Text Placeholder 27"/>
          <p:cNvSpPr>
            <a:spLocks noGrp="1"/>
          </p:cNvSpPr>
          <p:nvPr>
            <p:ph type="body" sz="quarter" idx="39" hasCustomPrompt="1"/>
          </p:nvPr>
        </p:nvSpPr>
        <p:spPr>
          <a:xfrm>
            <a:off x="904240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15" name="Text Placeholder 27"/>
          <p:cNvSpPr>
            <a:spLocks noGrp="1"/>
          </p:cNvSpPr>
          <p:nvPr>
            <p:ph type="body" sz="quarter" idx="40" hasCustomPrompt="1"/>
          </p:nvPr>
        </p:nvSpPr>
        <p:spPr>
          <a:xfrm>
            <a:off x="904240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2" name="Text Placeholder 27"/>
          <p:cNvSpPr>
            <a:spLocks noGrp="1"/>
          </p:cNvSpPr>
          <p:nvPr>
            <p:ph type="body" sz="quarter" idx="41" hasCustomPrompt="1"/>
          </p:nvPr>
        </p:nvSpPr>
        <p:spPr>
          <a:xfrm>
            <a:off x="6194782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3" name="Text Placeholder 27"/>
          <p:cNvSpPr>
            <a:spLocks noGrp="1"/>
          </p:cNvSpPr>
          <p:nvPr>
            <p:ph type="body" sz="quarter" idx="42" hasCustomPrompt="1"/>
          </p:nvPr>
        </p:nvSpPr>
        <p:spPr>
          <a:xfrm>
            <a:off x="6194782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4" name="Text Placeholder 27"/>
          <p:cNvSpPr>
            <a:spLocks noGrp="1"/>
          </p:cNvSpPr>
          <p:nvPr>
            <p:ph type="body" sz="quarter" idx="43" hasCustomPrompt="1"/>
          </p:nvPr>
        </p:nvSpPr>
        <p:spPr>
          <a:xfrm>
            <a:off x="3347158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5" name="Text Placeholder 27"/>
          <p:cNvSpPr>
            <a:spLocks noGrp="1"/>
          </p:cNvSpPr>
          <p:nvPr>
            <p:ph type="body" sz="quarter" idx="44" hasCustomPrompt="1"/>
          </p:nvPr>
        </p:nvSpPr>
        <p:spPr>
          <a:xfrm>
            <a:off x="3347158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26" name="Text Placeholder 27"/>
          <p:cNvSpPr>
            <a:spLocks noGrp="1"/>
          </p:cNvSpPr>
          <p:nvPr>
            <p:ph type="body" sz="quarter" idx="45" hasCustomPrompt="1"/>
          </p:nvPr>
        </p:nvSpPr>
        <p:spPr>
          <a:xfrm>
            <a:off x="499537" y="5206740"/>
            <a:ext cx="2658532" cy="381065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467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Work Name</a:t>
            </a:r>
          </a:p>
        </p:txBody>
      </p:sp>
      <p:sp>
        <p:nvSpPr>
          <p:cNvPr id="27" name="Text Placeholder 27"/>
          <p:cNvSpPr>
            <a:spLocks noGrp="1"/>
          </p:cNvSpPr>
          <p:nvPr>
            <p:ph type="body" sz="quarter" idx="46" hasCustomPrompt="1"/>
          </p:nvPr>
        </p:nvSpPr>
        <p:spPr>
          <a:xfrm>
            <a:off x="499537" y="5435339"/>
            <a:ext cx="2658532" cy="313332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 sz="1067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altLang="ko-KR" dirty="0"/>
              <a:t>Responsibility 1</a:t>
            </a:r>
            <a:endParaRPr lang="ko-KR" altLang="en-US" dirty="0"/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9484775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0" y="1727202"/>
            <a:ext cx="12192000" cy="3386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413913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Our Working Typ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506314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6" name="그림 개체 틀 8"/>
          <p:cNvSpPr>
            <a:spLocks noGrp="1"/>
          </p:cNvSpPr>
          <p:nvPr>
            <p:ph type="pic" sz="quarter" idx="32" hasCustomPrompt="1"/>
          </p:nvPr>
        </p:nvSpPr>
        <p:spPr>
          <a:xfrm>
            <a:off x="2120625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7" name="그림 개체 틀 8"/>
          <p:cNvSpPr>
            <a:spLocks noGrp="1"/>
          </p:cNvSpPr>
          <p:nvPr>
            <p:ph type="pic" sz="quarter" idx="33" hasCustomPrompt="1"/>
          </p:nvPr>
        </p:nvSpPr>
        <p:spPr>
          <a:xfrm>
            <a:off x="373493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그림 개체 틀 8"/>
          <p:cNvSpPr>
            <a:spLocks noGrp="1"/>
          </p:cNvSpPr>
          <p:nvPr>
            <p:ph type="pic" sz="quarter" idx="34" hasCustomPrompt="1"/>
          </p:nvPr>
        </p:nvSpPr>
        <p:spPr>
          <a:xfrm>
            <a:off x="5349246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9" name="그림 개체 틀 8"/>
          <p:cNvSpPr>
            <a:spLocks noGrp="1"/>
          </p:cNvSpPr>
          <p:nvPr>
            <p:ph type="pic" sz="quarter" idx="35" hasCustomPrompt="1"/>
          </p:nvPr>
        </p:nvSpPr>
        <p:spPr>
          <a:xfrm>
            <a:off x="6963557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0" name="그림 개체 틀 8"/>
          <p:cNvSpPr>
            <a:spLocks noGrp="1"/>
          </p:cNvSpPr>
          <p:nvPr>
            <p:ph type="pic" sz="quarter" idx="36" hasCustomPrompt="1"/>
          </p:nvPr>
        </p:nvSpPr>
        <p:spPr>
          <a:xfrm>
            <a:off x="8577868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1" name="그림 개체 틀 8"/>
          <p:cNvSpPr>
            <a:spLocks noGrp="1"/>
          </p:cNvSpPr>
          <p:nvPr>
            <p:ph type="pic" sz="quarter" idx="37" hasCustomPrompt="1"/>
          </p:nvPr>
        </p:nvSpPr>
        <p:spPr>
          <a:xfrm>
            <a:off x="10192181" y="1894417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38" hasCustomPrompt="1"/>
          </p:nvPr>
        </p:nvSpPr>
        <p:spPr>
          <a:xfrm>
            <a:off x="506314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그림 개체 틀 8"/>
          <p:cNvSpPr>
            <a:spLocks noGrp="1"/>
          </p:cNvSpPr>
          <p:nvPr>
            <p:ph type="pic" sz="quarter" idx="39" hasCustomPrompt="1"/>
          </p:nvPr>
        </p:nvSpPr>
        <p:spPr>
          <a:xfrm>
            <a:off x="2120625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40" hasCustomPrompt="1"/>
          </p:nvPr>
        </p:nvSpPr>
        <p:spPr>
          <a:xfrm>
            <a:off x="373493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그림 개체 틀 8"/>
          <p:cNvSpPr>
            <a:spLocks noGrp="1"/>
          </p:cNvSpPr>
          <p:nvPr>
            <p:ph type="pic" sz="quarter" idx="41" hasCustomPrompt="1"/>
          </p:nvPr>
        </p:nvSpPr>
        <p:spPr>
          <a:xfrm>
            <a:off x="5349246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6" name="그림 개체 틀 8"/>
          <p:cNvSpPr>
            <a:spLocks noGrp="1"/>
          </p:cNvSpPr>
          <p:nvPr>
            <p:ph type="pic" sz="quarter" idx="42" hasCustomPrompt="1"/>
          </p:nvPr>
        </p:nvSpPr>
        <p:spPr>
          <a:xfrm>
            <a:off x="6963557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7" name="그림 개체 틀 8"/>
          <p:cNvSpPr>
            <a:spLocks noGrp="1"/>
          </p:cNvSpPr>
          <p:nvPr>
            <p:ph type="pic" sz="quarter" idx="43" hasCustomPrompt="1"/>
          </p:nvPr>
        </p:nvSpPr>
        <p:spPr>
          <a:xfrm>
            <a:off x="8577868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8" name="그림 개체 틀 8"/>
          <p:cNvSpPr>
            <a:spLocks noGrp="1"/>
          </p:cNvSpPr>
          <p:nvPr>
            <p:ph type="pic" sz="quarter" idx="44" hasCustomPrompt="1"/>
          </p:nvPr>
        </p:nvSpPr>
        <p:spPr>
          <a:xfrm>
            <a:off x="10192181" y="3503084"/>
            <a:ext cx="1482961" cy="1482961"/>
          </a:xfrm>
          <a:prstGeom prst="ellipse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ea typeface="Arial"/>
                <a:cs typeface="Roboto Condensed" panose="02000000000000000000" pitchFamily="2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474145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6"/>
          <p:cNvSpPr>
            <a:spLocks noGrp="1"/>
          </p:cNvSpPr>
          <p:nvPr>
            <p:ph type="pic" sz="quarter" idx="16" hasCustomPrompt="1"/>
          </p:nvPr>
        </p:nvSpPr>
        <p:spPr>
          <a:xfrm>
            <a:off x="499536" y="1727202"/>
            <a:ext cx="54609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092270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ext Slide 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27" hasCustomPrompt="1"/>
          </p:nvPr>
        </p:nvSpPr>
        <p:spPr>
          <a:xfrm>
            <a:off x="3344336" y="1727202"/>
            <a:ext cx="2616197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6484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Slides">
  <p:cSld name="Cover Slides">
    <p:bg>
      <p:bgPr>
        <a:solidFill>
          <a:srgbClr val="FFFFFF"/>
        </a:solidFill>
        <a:effectLst/>
      </p:bgPr>
    </p:bg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8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25138263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Slide Thre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/>
          <p:cNvSpPr>
            <a:spLocks noGrp="1"/>
          </p:cNvSpPr>
          <p:nvPr>
            <p:ph type="pic" sz="quarter" idx="26" hasCustomPrompt="1"/>
          </p:nvPr>
        </p:nvSpPr>
        <p:spPr>
          <a:xfrm>
            <a:off x="499536" y="1727202"/>
            <a:ext cx="3513664" cy="19642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anchor="ctr"/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265108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4819650"/>
          </a:xfrm>
        </p:spPr>
        <p:txBody>
          <a:bodyPr anchor="ctr">
            <a:normAutofit/>
          </a:bodyPr>
          <a:lstStyle>
            <a:lvl1pPr algn="ctr">
              <a:defRPr sz="16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67171"/>
      </p:ext>
    </p:extLst>
  </p:cSld>
  <p:clrMapOvr>
    <a:masterClrMapping/>
  </p:clrMapOvr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12192000" cy="6858000"/>
          </a:xfrm>
        </p:spPr>
        <p:txBody>
          <a:bodyPr>
            <a:normAutofit/>
          </a:bodyPr>
          <a:lstStyle>
            <a:lvl1pPr>
              <a:defRPr sz="1400">
                <a:solidFill>
                  <a:schemeClr val="accent4"/>
                </a:solidFill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020169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bou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4368800" y="0"/>
            <a:ext cx="7823200" cy="6858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sz="1333"/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4368800" cy="6858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914400"/>
            <a:endParaRPr lang="en-US" sz="2400">
              <a:solidFill>
                <a:srgbClr val="FFFFFF"/>
              </a:solidFill>
            </a:endParaRPr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3805597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3805597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58238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1"/>
          </p:nvPr>
        </p:nvSpPr>
        <p:spPr>
          <a:xfrm>
            <a:off x="5266311" y="3164630"/>
            <a:ext cx="6819991" cy="40205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1867">
                <a:solidFill>
                  <a:schemeClr val="accent2"/>
                </a:solidFill>
              </a:defRPr>
            </a:lvl1pPr>
          </a:lstStyle>
          <a:p>
            <a:endParaRPr lang="id-ID" dirty="0"/>
          </a:p>
        </p:txBody>
      </p:sp>
      <p:sp>
        <p:nvSpPr>
          <p:cNvPr id="12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220904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303520" y="0"/>
            <a:ext cx="6888480" cy="6858000"/>
          </a:xfrm>
          <a:prstGeom prst="rect">
            <a:avLst/>
          </a:prstGeom>
        </p:spPr>
        <p:txBody>
          <a:bodyPr lIns="91422" tIns="45711" rIns="91422" bIns="45711" anchor="ctr">
            <a:normAutofit/>
          </a:bodyPr>
          <a:lstStyle>
            <a:lvl1pPr marL="0" indent="0" algn="ctr">
              <a:buNone/>
              <a:defRPr sz="1333" baseline="0">
                <a:solidFill>
                  <a:schemeClr val="bg1">
                    <a:lumMod val="65000"/>
                  </a:schemeClr>
                </a:solidFill>
                <a:latin typeface="+mn-lt"/>
                <a:cs typeface="Arial"/>
              </a:defRPr>
            </a:lvl1pPr>
          </a:lstStyle>
          <a:p>
            <a:r>
              <a:rPr lang="en-US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3623315617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660525"/>
            <a:ext cx="12192000" cy="3122613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771692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783138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11924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78715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icture Placeholder 53"/>
          <p:cNvSpPr>
            <a:spLocks noGrp="1"/>
          </p:cNvSpPr>
          <p:nvPr>
            <p:ph type="pic" sz="quarter" idx="10"/>
          </p:nvPr>
        </p:nvSpPr>
        <p:spPr>
          <a:xfrm>
            <a:off x="364067" y="1950665"/>
            <a:ext cx="5181599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 dirty="0"/>
          </a:p>
        </p:txBody>
      </p:sp>
      <p:sp>
        <p:nvSpPr>
          <p:cNvPr id="55" name="Picture Placeholder 53"/>
          <p:cNvSpPr>
            <a:spLocks noGrp="1"/>
          </p:cNvSpPr>
          <p:nvPr>
            <p:ph type="pic" sz="quarter" idx="11"/>
          </p:nvPr>
        </p:nvSpPr>
        <p:spPr>
          <a:xfrm>
            <a:off x="6292271" y="1950665"/>
            <a:ext cx="5449457" cy="1547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5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7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82783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1">
  <p:cSld name="Chapter Slide 1">
    <p:bg>
      <p:bgPr>
        <a:solidFill>
          <a:srgbClr val="F4F0ED"/>
        </a:solidFill>
        <a:effectLst/>
      </p:bgPr>
    </p:bg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74" name="Google Shape;74;p19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8E97D4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5" name="Google Shape;75;p19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76" name="Google Shape;76;p19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4050C6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77" name="Google Shape;77;p19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78" name="Google Shape;78;p19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79" name="Google Shape;79;p19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0" name="Google Shape;80;p19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81" name="Google Shape;81;p19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  <p:sp>
        <p:nvSpPr>
          <p:cNvPr id="82" name="Google Shape;82;p19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24360632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4678174" y="1992322"/>
            <a:ext cx="1506211" cy="2658787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6123759" y="2116139"/>
            <a:ext cx="1400209" cy="2471672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Text Placeholder 27"/>
          <p:cNvSpPr>
            <a:spLocks noGrp="1"/>
          </p:cNvSpPr>
          <p:nvPr>
            <p:ph type="body" sz="quarter" idx="25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0872853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3937000"/>
            <a:ext cx="12192000" cy="2921000"/>
          </a:xfrm>
          <a:prstGeom prst="rect">
            <a:avLst/>
          </a:prstGeom>
          <a:solidFill>
            <a:srgbClr val="1B28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6" tIns="60948" rIns="121896" bIns="60948" rtlCol="0" anchor="ctr"/>
          <a:lstStyle/>
          <a:p>
            <a:pPr algn="ctr" defTabSz="1218900"/>
            <a:endParaRPr lang="en-US" sz="2400">
              <a:solidFill>
                <a:prstClr val="white"/>
              </a:solidFill>
            </a:endParaRPr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12192000" cy="3937000"/>
          </a:xfrm>
          <a:prstGeom prst="rect">
            <a:avLst/>
          </a:prstGeom>
        </p:spPr>
        <p:txBody>
          <a:bodyPr lIns="91422" tIns="45711" rIns="91422" bIns="45711" anchor="ctr"/>
          <a:lstStyle>
            <a:lvl1pPr marL="0" indent="0" algn="ctr">
              <a:buNone/>
              <a:defRPr lang="en-US" sz="1067" dirty="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en-US" dirty="0"/>
              <a:t>Insert Image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333374" y="4639049"/>
            <a:ext cx="10905239" cy="2809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 defTabSz="914400" rtl="0" eaLnBrk="1" latinLnBrk="0" hangingPunct="1">
              <a:buNone/>
              <a:defRPr lang="id-ID" sz="1400" b="0" kern="1200" dirty="0">
                <a:solidFill>
                  <a:schemeClr val="bg1">
                    <a:lumMod val="65000"/>
                  </a:schemeClr>
                </a:solidFill>
                <a:latin typeface="Source Sans Pro Light" panose="020B0403030403020204" pitchFamily="34" charset="0"/>
                <a:ea typeface="+mn-ea"/>
                <a:cs typeface="+mn-cs"/>
              </a:defRPr>
            </a:lvl1pPr>
          </a:lstStyle>
          <a:p>
            <a:pPr lvl="0"/>
            <a:endParaRPr lang="id-ID" dirty="0"/>
          </a:p>
        </p:txBody>
      </p:sp>
      <p:sp>
        <p:nvSpPr>
          <p:cNvPr id="7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333375" y="4194549"/>
            <a:ext cx="10905239" cy="4445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609443" rtl="0" eaLnBrk="1" latinLnBrk="0" hangingPunct="1">
              <a:spcBef>
                <a:spcPct val="20000"/>
              </a:spcBef>
              <a:buFont typeface="Arial"/>
              <a:buNone/>
              <a:defRPr lang="id-ID" sz="2800" b="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Source Sans Pro" panose="020B0503030403020204" pitchFamily="34" charset="0"/>
                <a:ea typeface="Segoe UI" panose="020B0502040204020203" pitchFamily="34" charset="0"/>
                <a:cs typeface="Segoe UI Semilight" panose="020B0402040204020203" pitchFamily="34" charset="0"/>
              </a:defRPr>
            </a:lvl1pPr>
          </a:lstStyle>
          <a:p>
            <a:pPr lvl="0"/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21210626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0" y="0"/>
            <a:ext cx="12192000" cy="48165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24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7789799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99455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590609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5"/>
          </p:nvPr>
        </p:nvSpPr>
        <p:spPr>
          <a:xfrm>
            <a:off x="8186664" y="4126327"/>
            <a:ext cx="878070" cy="878070"/>
          </a:xfrm>
          <a:prstGeom prst="ellipse">
            <a:avLst/>
          </a:prstGeo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</a:lstStyle>
          <a:p>
            <a:endParaRPr lang="id-ID" dirty="0"/>
          </a:p>
        </p:txBody>
      </p:sp>
      <p:sp>
        <p:nvSpPr>
          <p:cNvPr id="7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741724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ment 0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그림 개체 틀 8"/>
          <p:cNvSpPr>
            <a:spLocks noGrp="1"/>
          </p:cNvSpPr>
          <p:nvPr>
            <p:ph type="pic" sz="quarter" idx="10" hasCustomPrompt="1"/>
          </p:nvPr>
        </p:nvSpPr>
        <p:spPr>
          <a:xfrm>
            <a:off x="8551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8" name="Rectangle 5"/>
          <p:cNvSpPr/>
          <p:nvPr userDrawn="1"/>
        </p:nvSpPr>
        <p:spPr>
          <a:xfrm>
            <a:off x="8382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6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2" name="그림 개체 틀 8"/>
          <p:cNvSpPr>
            <a:spLocks noGrp="1"/>
          </p:cNvSpPr>
          <p:nvPr>
            <p:ph type="pic" sz="quarter" idx="11" hasCustomPrompt="1"/>
          </p:nvPr>
        </p:nvSpPr>
        <p:spPr>
          <a:xfrm>
            <a:off x="4648200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3" name="Rectangle 5"/>
          <p:cNvSpPr/>
          <p:nvPr userDrawn="1"/>
        </p:nvSpPr>
        <p:spPr>
          <a:xfrm>
            <a:off x="4631267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rgbClr val="F4C300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그림 개체 틀 8"/>
          <p:cNvSpPr>
            <a:spLocks noGrp="1"/>
          </p:cNvSpPr>
          <p:nvPr>
            <p:ph type="pic" sz="quarter" idx="12" hasCustomPrompt="1"/>
          </p:nvPr>
        </p:nvSpPr>
        <p:spPr>
          <a:xfrm>
            <a:off x="8398933" y="5234843"/>
            <a:ext cx="688243" cy="688243"/>
          </a:xfrm>
          <a:prstGeom prst="ellipse">
            <a:avLst/>
          </a:prstGeom>
          <a:noFill/>
          <a:ln w="12700" cap="flat" cmpd="sng" algn="ctr">
            <a:noFill/>
            <a:prstDash val="solid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 algn="ctr">
              <a:buNone/>
              <a:defRPr lang="ko-KR" altLang="en-US" sz="1067" dirty="0">
                <a:solidFill>
                  <a:srgbClr val="FFFFFF"/>
                </a:solidFill>
                <a:latin typeface="Arial" panose="020B0604020202020204" pitchFamily="34" charset="0"/>
              </a:defRPr>
            </a:lvl1pPr>
          </a:lstStyle>
          <a:p>
            <a:pPr marL="0" lvl="0" algn="ctr"/>
            <a:r>
              <a:rPr lang="en-US" altLang="ko-KR" dirty="0"/>
              <a:t>Insert Image</a:t>
            </a:r>
            <a:endParaRPr lang="ko-KR" altLang="en-US" dirty="0"/>
          </a:p>
        </p:txBody>
      </p:sp>
      <p:sp>
        <p:nvSpPr>
          <p:cNvPr id="15" name="Rectangle 5"/>
          <p:cNvSpPr/>
          <p:nvPr userDrawn="1"/>
        </p:nvSpPr>
        <p:spPr>
          <a:xfrm>
            <a:off x="8382000" y="1805843"/>
            <a:ext cx="3090333" cy="3327400"/>
          </a:xfrm>
          <a:custGeom>
            <a:avLst/>
            <a:gdLst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0 w 3464190"/>
              <a:gd name="connsiteY3" fmla="*/ 1003300 h 1003300"/>
              <a:gd name="connsiteX4" fmla="*/ 0 w 3464190"/>
              <a:gd name="connsiteY4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501650 w 3464190"/>
              <a:gd name="connsiteY3" fmla="*/ 996950 h 1003300"/>
              <a:gd name="connsiteX4" fmla="*/ 0 w 3464190"/>
              <a:gd name="connsiteY4" fmla="*/ 1003300 h 1003300"/>
              <a:gd name="connsiteX5" fmla="*/ 0 w 3464190"/>
              <a:gd name="connsiteY5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635000 w 3464190"/>
              <a:gd name="connsiteY3" fmla="*/ 996950 h 1003300"/>
              <a:gd name="connsiteX4" fmla="*/ 501650 w 3464190"/>
              <a:gd name="connsiteY4" fmla="*/ 996950 h 1003300"/>
              <a:gd name="connsiteX5" fmla="*/ 0 w 3464190"/>
              <a:gd name="connsiteY5" fmla="*/ 1003300 h 1003300"/>
              <a:gd name="connsiteX6" fmla="*/ 0 w 3464190"/>
              <a:gd name="connsiteY6" fmla="*/ 0 h 1003300"/>
              <a:gd name="connsiteX0" fmla="*/ 0 w 3464190"/>
              <a:gd name="connsiteY0" fmla="*/ 0 h 1003300"/>
              <a:gd name="connsiteX1" fmla="*/ 3464190 w 3464190"/>
              <a:gd name="connsiteY1" fmla="*/ 0 h 1003300"/>
              <a:gd name="connsiteX2" fmla="*/ 3464190 w 3464190"/>
              <a:gd name="connsiteY2" fmla="*/ 1003300 h 1003300"/>
              <a:gd name="connsiteX3" fmla="*/ 793750 w 3464190"/>
              <a:gd name="connsiteY3" fmla="*/ 990600 h 1003300"/>
              <a:gd name="connsiteX4" fmla="*/ 635000 w 3464190"/>
              <a:gd name="connsiteY4" fmla="*/ 996950 h 1003300"/>
              <a:gd name="connsiteX5" fmla="*/ 501650 w 3464190"/>
              <a:gd name="connsiteY5" fmla="*/ 996950 h 1003300"/>
              <a:gd name="connsiteX6" fmla="*/ 0 w 3464190"/>
              <a:gd name="connsiteY6" fmla="*/ 1003300 h 1003300"/>
              <a:gd name="connsiteX7" fmla="*/ 0 w 3464190"/>
              <a:gd name="connsiteY7" fmla="*/ 0 h 100330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793750 w 3464190"/>
              <a:gd name="connsiteY3" fmla="*/ 990600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50 w 3464190"/>
              <a:gd name="connsiteY5" fmla="*/ 996950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0 w 3464190"/>
              <a:gd name="connsiteY0" fmla="*/ 0 h 1187450"/>
              <a:gd name="connsiteX1" fmla="*/ 3464190 w 3464190"/>
              <a:gd name="connsiteY1" fmla="*/ 0 h 1187450"/>
              <a:gd name="connsiteX2" fmla="*/ 3464190 w 3464190"/>
              <a:gd name="connsiteY2" fmla="*/ 1003300 h 1187450"/>
              <a:gd name="connsiteX3" fmla="*/ 671223 w 3464190"/>
              <a:gd name="connsiteY3" fmla="*/ 1099374 h 1187450"/>
              <a:gd name="connsiteX4" fmla="*/ 501650 w 3464190"/>
              <a:gd name="connsiteY4" fmla="*/ 1187450 h 1187450"/>
              <a:gd name="connsiteX5" fmla="*/ 501649 w 3464190"/>
              <a:gd name="connsiteY5" fmla="*/ 1096659 h 1187450"/>
              <a:gd name="connsiteX6" fmla="*/ 0 w 3464190"/>
              <a:gd name="connsiteY6" fmla="*/ 1003300 h 1187450"/>
              <a:gd name="connsiteX7" fmla="*/ 0 w 3464190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03300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  <a:gd name="connsiteX0" fmla="*/ 22278 w 3486468"/>
              <a:gd name="connsiteY0" fmla="*/ 0 h 1187450"/>
              <a:gd name="connsiteX1" fmla="*/ 3486468 w 3486468"/>
              <a:gd name="connsiteY1" fmla="*/ 0 h 1187450"/>
              <a:gd name="connsiteX2" fmla="*/ 3486468 w 3486468"/>
              <a:gd name="connsiteY2" fmla="*/ 1096967 h 1187450"/>
              <a:gd name="connsiteX3" fmla="*/ 693501 w 3486468"/>
              <a:gd name="connsiteY3" fmla="*/ 1099374 h 1187450"/>
              <a:gd name="connsiteX4" fmla="*/ 523928 w 3486468"/>
              <a:gd name="connsiteY4" fmla="*/ 1187450 h 1187450"/>
              <a:gd name="connsiteX5" fmla="*/ 523927 w 3486468"/>
              <a:gd name="connsiteY5" fmla="*/ 1096659 h 1187450"/>
              <a:gd name="connsiteX6" fmla="*/ 0 w 3486468"/>
              <a:gd name="connsiteY6" fmla="*/ 1093945 h 1187450"/>
              <a:gd name="connsiteX7" fmla="*/ 22278 w 3486468"/>
              <a:gd name="connsiteY7" fmla="*/ 0 h 118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486468" h="1187450">
                <a:moveTo>
                  <a:pt x="22278" y="0"/>
                </a:moveTo>
                <a:lnTo>
                  <a:pt x="3486468" y="0"/>
                </a:lnTo>
                <a:lnTo>
                  <a:pt x="3486468" y="1096967"/>
                </a:lnTo>
                <a:lnTo>
                  <a:pt x="693501" y="1099374"/>
                </a:lnTo>
                <a:lnTo>
                  <a:pt x="523928" y="1187450"/>
                </a:lnTo>
                <a:cubicBezTo>
                  <a:pt x="523928" y="1157186"/>
                  <a:pt x="523927" y="1126923"/>
                  <a:pt x="523927" y="1096659"/>
                </a:cubicBezTo>
                <a:lnTo>
                  <a:pt x="0" y="1093945"/>
                </a:lnTo>
                <a:lnTo>
                  <a:pt x="22278" y="0"/>
                </a:lnTo>
                <a:close/>
              </a:path>
            </a:pathLst>
          </a:custGeom>
          <a:noFill/>
          <a:ln w="12700">
            <a:solidFill>
              <a:schemeClr val="accent5"/>
            </a:solidFill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endParaRPr lang="en-US" sz="2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6400800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bg1"/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7" name="Text Placeholder 27"/>
          <p:cNvSpPr>
            <a:spLocks noGrp="1"/>
          </p:cNvSpPr>
          <p:nvPr>
            <p:ph type="body" sz="quarter" idx="31" hasCustomPrompt="1"/>
          </p:nvPr>
        </p:nvSpPr>
        <p:spPr>
          <a:xfrm>
            <a:off x="364067" y="1183118"/>
            <a:ext cx="6400800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rgbClr val="FFFFFF">
                    <a:alpha val="70000"/>
                  </a:srgb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7710907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/>
          <p:cNvSpPr>
            <a:spLocks noGrp="1"/>
          </p:cNvSpPr>
          <p:nvPr>
            <p:ph type="pic" sz="quarter" idx="26"/>
          </p:nvPr>
        </p:nvSpPr>
        <p:spPr>
          <a:xfrm>
            <a:off x="787400" y="2050382"/>
            <a:ext cx="3822700" cy="3434882"/>
          </a:xfrm>
        </p:spPr>
        <p:txBody>
          <a:bodyPr anchor="ctr">
            <a:normAutofit/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34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5" name="Text Placeholder 27"/>
          <p:cNvSpPr>
            <a:spLocks noGrp="1"/>
          </p:cNvSpPr>
          <p:nvPr>
            <p:ph type="body" sz="quarter" idx="27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47256306"/>
      </p:ext>
    </p:extLst>
  </p:cSld>
  <p:clrMapOvr>
    <a:masterClrMapping/>
  </p:clrMapOvr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8"/>
          <p:cNvSpPr>
            <a:spLocks noGrp="1"/>
          </p:cNvSpPr>
          <p:nvPr>
            <p:ph type="title"/>
          </p:nvPr>
        </p:nvSpPr>
        <p:spPr>
          <a:xfrm>
            <a:off x="364067" y="683683"/>
            <a:ext cx="8652933" cy="698500"/>
          </a:xfrm>
          <a:prstGeom prst="rect">
            <a:avLst/>
          </a:prstGeom>
        </p:spPr>
        <p:txBody>
          <a:bodyPr vert="horz"/>
          <a:lstStyle>
            <a:lvl1pPr algn="l">
              <a:defRPr sz="3200">
                <a:solidFill>
                  <a:schemeClr val="tx1">
                    <a:lumMod val="65000"/>
                    <a:lumOff val="3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9" name="Text Placeholder 27"/>
          <p:cNvSpPr>
            <a:spLocks noGrp="1"/>
          </p:cNvSpPr>
          <p:nvPr>
            <p:ph type="body" sz="quarter" idx="26" hasCustomPrompt="1"/>
          </p:nvPr>
        </p:nvSpPr>
        <p:spPr>
          <a:xfrm>
            <a:off x="364067" y="1253458"/>
            <a:ext cx="8652933" cy="381065"/>
          </a:xfrm>
          <a:prstGeom prst="rect">
            <a:avLst/>
          </a:prstGeom>
        </p:spPr>
        <p:txBody>
          <a:bodyPr vert="horz"/>
          <a:lstStyle>
            <a:lvl1pPr marL="0" indent="0" algn="l">
              <a:buNone/>
              <a:defRPr sz="1200" baseline="0">
                <a:solidFill>
                  <a:schemeClr val="bg1">
                    <a:lumMod val="65000"/>
                  </a:schemeClr>
                </a:solidFill>
                <a:latin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7"/>
          </p:nvPr>
        </p:nvSpPr>
        <p:spPr>
          <a:xfrm>
            <a:off x="97761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2" name="Picture Placeholder 20"/>
          <p:cNvSpPr>
            <a:spLocks noGrp="1"/>
          </p:cNvSpPr>
          <p:nvPr>
            <p:ph type="pic" sz="quarter" idx="28"/>
          </p:nvPr>
        </p:nvSpPr>
        <p:spPr>
          <a:xfrm>
            <a:off x="2728080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3" name="Picture Placeholder 20"/>
          <p:cNvSpPr>
            <a:spLocks noGrp="1"/>
          </p:cNvSpPr>
          <p:nvPr>
            <p:ph type="pic" sz="quarter" idx="29"/>
          </p:nvPr>
        </p:nvSpPr>
        <p:spPr>
          <a:xfrm>
            <a:off x="44997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4" name="Picture Placeholder 20"/>
          <p:cNvSpPr>
            <a:spLocks noGrp="1"/>
          </p:cNvSpPr>
          <p:nvPr>
            <p:ph type="pic" sz="quarter" idx="30"/>
          </p:nvPr>
        </p:nvSpPr>
        <p:spPr>
          <a:xfrm>
            <a:off x="6258082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5" name="Picture Placeholder 20"/>
          <p:cNvSpPr>
            <a:spLocks noGrp="1"/>
          </p:cNvSpPr>
          <p:nvPr>
            <p:ph type="pic" sz="quarter" idx="31"/>
          </p:nvPr>
        </p:nvSpPr>
        <p:spPr>
          <a:xfrm>
            <a:off x="8012007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6" name="Picture Placeholder 20"/>
          <p:cNvSpPr>
            <a:spLocks noGrp="1"/>
          </p:cNvSpPr>
          <p:nvPr>
            <p:ph type="pic" sz="quarter" idx="32"/>
          </p:nvPr>
        </p:nvSpPr>
        <p:spPr>
          <a:xfrm>
            <a:off x="9791164" y="2063750"/>
            <a:ext cx="1421096" cy="1439863"/>
          </a:xfrm>
        </p:spPr>
        <p:txBody>
          <a:bodyPr>
            <a:normAutofit/>
          </a:bodyPr>
          <a:lstStyle>
            <a:lvl1pPr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773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2">
  <p:cSld name="Chapter Slide 2">
    <p:bg>
      <p:bgPr>
        <a:solidFill>
          <a:srgbClr val="F4F0ED"/>
        </a:solidFill>
        <a:effectLst/>
      </p:bgPr>
    </p:bg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85" name="Google Shape;85;p20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86" name="Google Shape;86;p20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51B1FF">
              <a:alpha val="5569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7" name="Google Shape;87;p20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88" name="Google Shape;88;p20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89" name="Google Shape;89;p20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90" name="Google Shape;90;p20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1" name="Google Shape;91;p20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2" name="Google Shape;92;p20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93" name="Google Shape;93;p20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1141575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3">
  <p:cSld name="Chapter Slide 3">
    <p:bg>
      <p:bgPr>
        <a:solidFill>
          <a:srgbClr val="F4F0ED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1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1431600" y="3097600"/>
            <a:ext cx="9328800" cy="6628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97" name="Google Shape;97;p21"/>
          <p:cNvSpPr/>
          <p:nvPr/>
        </p:nvSpPr>
        <p:spPr>
          <a:xfrm>
            <a:off x="-2022311" y="4847783"/>
            <a:ext cx="9235872" cy="236959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BFA5">
              <a:alpha val="51760"/>
            </a:srgbClr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8" name="Google Shape;98;p21"/>
          <p:cNvSpPr/>
          <p:nvPr/>
        </p:nvSpPr>
        <p:spPr>
          <a:xfrm>
            <a:off x="-266145" y="5532631"/>
            <a:ext cx="5434416" cy="139428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99" name="Google Shape;99;p21"/>
          <p:cNvSpPr/>
          <p:nvPr/>
        </p:nvSpPr>
        <p:spPr>
          <a:xfrm rot="10800000">
            <a:off x="6955267" y="-258805"/>
            <a:ext cx="5416200" cy="138967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000"/>
              <a:buFont typeface="Proxima Nova"/>
              <a:buNone/>
            </a:pPr>
            <a:endParaRPr sz="2667" b="0" i="0" u="none" strike="noStrike" cap="none">
              <a:solidFill>
                <a:srgbClr val="252525"/>
              </a:solidFill>
              <a:latin typeface="Proxima Nova"/>
              <a:ea typeface="Proxima Nova"/>
              <a:cs typeface="Proxima Nova"/>
              <a:sym typeface="Proxima Nova"/>
            </a:endParaRPr>
          </a:p>
        </p:txBody>
      </p:sp>
      <p:grpSp>
        <p:nvGrpSpPr>
          <p:cNvPr id="100" name="Google Shape;100;p21"/>
          <p:cNvGrpSpPr/>
          <p:nvPr/>
        </p:nvGrpSpPr>
        <p:grpSpPr>
          <a:xfrm>
            <a:off x="-2814700" y="-2729600"/>
            <a:ext cx="17843733" cy="12159933"/>
            <a:chOff x="-2111025" y="-2047200"/>
            <a:chExt cx="13382800" cy="9119950"/>
          </a:xfrm>
        </p:grpSpPr>
        <p:sp>
          <p:nvSpPr>
            <p:cNvPr id="101" name="Google Shape;101;p21"/>
            <p:cNvSpPr/>
            <p:nvPr/>
          </p:nvSpPr>
          <p:spPr>
            <a:xfrm>
              <a:off x="9290575" y="-599395"/>
              <a:ext cx="1981200" cy="25257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2" name="Google Shape;102;p21"/>
            <p:cNvSpPr/>
            <p:nvPr/>
          </p:nvSpPr>
          <p:spPr>
            <a:xfrm>
              <a:off x="2248625" y="-2047200"/>
              <a:ext cx="87567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3" name="Google Shape;103;p21"/>
            <p:cNvSpPr/>
            <p:nvPr/>
          </p:nvSpPr>
          <p:spPr>
            <a:xfrm>
              <a:off x="-494575" y="5295550"/>
              <a:ext cx="6248400" cy="17772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  <p:sp>
          <p:nvSpPr>
            <p:cNvPr id="104" name="Google Shape;104;p21"/>
            <p:cNvSpPr/>
            <p:nvPr/>
          </p:nvSpPr>
          <p:spPr>
            <a:xfrm>
              <a:off x="-2111025" y="3079475"/>
              <a:ext cx="1981200" cy="2409900"/>
            </a:xfrm>
            <a:prstGeom prst="rect">
              <a:avLst/>
            </a:prstGeom>
            <a:solidFill>
              <a:srgbClr val="F6F6F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67"/>
            </a:p>
          </p:txBody>
        </p:sp>
      </p:grpSp>
    </p:spTree>
    <p:extLst>
      <p:ext uri="{BB962C8B-B14F-4D97-AF65-F5344CB8AC3E}">
        <p14:creationId xmlns:p14="http://schemas.microsoft.com/office/powerpoint/2010/main" val="32973551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5">
  <p:cSld name="Chapter Slide 5">
    <p:bg>
      <p:bgPr>
        <a:solidFill>
          <a:srgbClr val="F4F0ED"/>
        </a:solidFill>
        <a:effectLst/>
      </p:bgPr>
    </p:bg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2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07" name="Google Shape;107;p22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4234783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Slide 6">
  <p:cSld name="Chapter Slide 6">
    <p:bg>
      <p:bgPr>
        <a:solidFill>
          <a:srgbClr val="F4F0ED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/>
          <p:nvPr/>
        </p:nvSpPr>
        <p:spPr>
          <a:xfrm>
            <a:off x="-136167" y="-76600"/>
            <a:ext cx="12464400" cy="70112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67"/>
          </a:p>
        </p:txBody>
      </p:sp>
      <p:sp>
        <p:nvSpPr>
          <p:cNvPr id="110" name="Google Shape;110;p23"/>
          <p:cNvSpPr txBox="1">
            <a:spLocks noGrp="1"/>
          </p:cNvSpPr>
          <p:nvPr>
            <p:ph type="title"/>
          </p:nvPr>
        </p:nvSpPr>
        <p:spPr>
          <a:xfrm>
            <a:off x="2976600" y="2729000"/>
            <a:ext cx="6238800" cy="1400000"/>
          </a:xfrm>
          <a:prstGeom prst="rect">
            <a:avLst/>
          </a:prstGeom>
        </p:spPr>
        <p:txBody>
          <a:bodyPr spcFirstLastPara="1" wrap="square" lIns="91425" tIns="45700" rIns="91425" bIns="45700" anchor="ctr" anchorCtr="0"/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>
                <a:solidFill>
                  <a:schemeClr val="lt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784367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>
            <a:spLocks noGrp="1"/>
          </p:cNvSpPr>
          <p:nvPr>
            <p:ph type="title"/>
          </p:nvPr>
        </p:nvSpPr>
        <p:spPr>
          <a:xfrm>
            <a:off x="609600" y="365765"/>
            <a:ext cx="10972800" cy="72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3600" b="1" i="0" u="none" strike="noStrike" cap="none">
                <a:solidFill>
                  <a:schemeClr val="dk1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body" idx="1"/>
          </p:nvPr>
        </p:nvSpPr>
        <p:spPr>
          <a:xfrm>
            <a:off x="609600" y="1597152"/>
            <a:ext cx="10972800" cy="452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120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marR="0" lvl="1" indent="-308610" algn="l" rtl="0">
              <a:spcBef>
                <a:spcPts val="863"/>
              </a:spcBef>
              <a:spcAft>
                <a:spcPts val="0"/>
              </a:spcAft>
              <a:buClr>
                <a:srgbClr val="0090EF"/>
              </a:buClr>
              <a:buSzPts val="1260"/>
              <a:buFont typeface="Arial"/>
              <a:buChar char="•"/>
              <a:defRPr sz="18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marR="0" lvl="2" indent="-299719" algn="l" rtl="0">
              <a:spcBef>
                <a:spcPts val="988"/>
              </a:spcBef>
              <a:spcAft>
                <a:spcPts val="0"/>
              </a:spcAft>
              <a:buClr>
                <a:srgbClr val="0090EF"/>
              </a:buClr>
              <a:buSzPts val="1120"/>
              <a:buFont typeface="Arial"/>
              <a:buChar char="•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marR="0" lvl="3" indent="-3302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–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marR="0" lvl="4" indent="-279400" algn="l" rtl="0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800"/>
              <a:buFont typeface="Noto Sans Symbols"/>
              <a:buChar char="○"/>
              <a:defRPr sz="1600" b="0" i="0" u="none" strike="noStrike" cap="none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13"/>
          <p:cNvSpPr txBox="1"/>
          <p:nvPr/>
        </p:nvSpPr>
        <p:spPr>
          <a:xfrm>
            <a:off x="9257733" y="6372489"/>
            <a:ext cx="2738000" cy="2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33" rIns="121900" bIns="60933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Medallia © Copyright 201</a:t>
            </a:r>
            <a:r>
              <a:rPr lang="en" sz="1067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9</a:t>
            </a:r>
            <a:r>
              <a:rPr lang="en" sz="1067" b="0" i="0" u="none" strike="noStrike" cap="none">
                <a:solidFill>
                  <a:srgbClr val="858585"/>
                </a:solidFill>
                <a:latin typeface="Proxima Nova"/>
                <a:ea typeface="Proxima Nova"/>
                <a:cs typeface="Proxima Nova"/>
                <a:sym typeface="Proxima Nova"/>
              </a:rPr>
              <a:t>. Confidential.</a:t>
            </a:r>
            <a:endParaRPr sz="1867"/>
          </a:p>
        </p:txBody>
      </p:sp>
      <p:pic>
        <p:nvPicPr>
          <p:cNvPr id="54" name="Google Shape;54;p13"/>
          <p:cNvPicPr preferRelativeResize="0"/>
          <p:nvPr/>
        </p:nvPicPr>
        <p:blipFill>
          <a:blip r:embed="rId58">
            <a:alphaModFix/>
          </a:blip>
          <a:stretch>
            <a:fillRect/>
          </a:stretch>
        </p:blipFill>
        <p:spPr>
          <a:xfrm>
            <a:off x="428039" y="6125785"/>
            <a:ext cx="1755011" cy="644167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/>
          <p:nvPr/>
        </p:nvSpPr>
        <p:spPr>
          <a:xfrm rot="10800000" flipH="1">
            <a:off x="4065491" y="6798400"/>
            <a:ext cx="4072800" cy="5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6" name="Google Shape;56;p13"/>
          <p:cNvSpPr/>
          <p:nvPr/>
        </p:nvSpPr>
        <p:spPr>
          <a:xfrm rot="10800000" flipH="1">
            <a:off x="8119180" y="6798400"/>
            <a:ext cx="4072800" cy="59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  <p:sp>
        <p:nvSpPr>
          <p:cNvPr id="57" name="Google Shape;57;p13"/>
          <p:cNvSpPr/>
          <p:nvPr/>
        </p:nvSpPr>
        <p:spPr>
          <a:xfrm rot="10800000" flipH="1">
            <a:off x="3" y="6798400"/>
            <a:ext cx="4072800" cy="5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60933" tIns="60933" rIns="60933" bIns="6093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Proxima Nova"/>
              <a:buNone/>
            </a:pPr>
            <a:r>
              <a:rPr lang="en" sz="1867"/>
              <a:t> </a:t>
            </a:r>
            <a:endParaRPr sz="1867"/>
          </a:p>
        </p:txBody>
      </p:sp>
    </p:spTree>
    <p:extLst>
      <p:ext uri="{BB962C8B-B14F-4D97-AF65-F5344CB8AC3E}">
        <p14:creationId xmlns:p14="http://schemas.microsoft.com/office/powerpoint/2010/main" val="994599265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93812" r:id="rId1"/>
    <p:sldLayoutId id="2147493813" r:id="rId2"/>
    <p:sldLayoutId id="2147493814" r:id="rId3"/>
    <p:sldLayoutId id="2147493815" r:id="rId4"/>
    <p:sldLayoutId id="2147493816" r:id="rId5"/>
    <p:sldLayoutId id="2147493817" r:id="rId6"/>
    <p:sldLayoutId id="2147493818" r:id="rId7"/>
    <p:sldLayoutId id="2147493819" r:id="rId8"/>
    <p:sldLayoutId id="2147493820" r:id="rId9"/>
    <p:sldLayoutId id="2147493821" r:id="rId10"/>
    <p:sldLayoutId id="2147493822" r:id="rId11"/>
    <p:sldLayoutId id="2147493823" r:id="rId12"/>
    <p:sldLayoutId id="2147493824" r:id="rId13"/>
    <p:sldLayoutId id="2147493825" r:id="rId14"/>
    <p:sldLayoutId id="2147493826" r:id="rId15"/>
    <p:sldLayoutId id="2147493827" r:id="rId16"/>
    <p:sldLayoutId id="2147493828" r:id="rId17"/>
    <p:sldLayoutId id="2147493829" r:id="rId18"/>
    <p:sldLayoutId id="2147493830" r:id="rId19"/>
    <p:sldLayoutId id="2147493831" r:id="rId20"/>
    <p:sldLayoutId id="2147493636" r:id="rId21"/>
    <p:sldLayoutId id="2147493637" r:id="rId22"/>
    <p:sldLayoutId id="2147493638" r:id="rId23"/>
    <p:sldLayoutId id="2147493640" r:id="rId24"/>
    <p:sldLayoutId id="2147493642" r:id="rId25"/>
    <p:sldLayoutId id="2147493643" r:id="rId26"/>
    <p:sldLayoutId id="2147493644" r:id="rId27"/>
    <p:sldLayoutId id="2147493645" r:id="rId28"/>
    <p:sldLayoutId id="2147493646" r:id="rId29"/>
    <p:sldLayoutId id="2147493647" r:id="rId30"/>
    <p:sldLayoutId id="2147493648" r:id="rId31"/>
    <p:sldLayoutId id="2147493649" r:id="rId32"/>
    <p:sldLayoutId id="2147493650" r:id="rId33"/>
    <p:sldLayoutId id="2147493651" r:id="rId34"/>
    <p:sldLayoutId id="2147493652" r:id="rId35"/>
    <p:sldLayoutId id="2147493653" r:id="rId36"/>
    <p:sldLayoutId id="2147493654" r:id="rId37"/>
    <p:sldLayoutId id="2147493655" r:id="rId38"/>
    <p:sldLayoutId id="2147493656" r:id="rId39"/>
    <p:sldLayoutId id="2147493657" r:id="rId40"/>
    <p:sldLayoutId id="2147493658" r:id="rId41"/>
    <p:sldLayoutId id="2147493659" r:id="rId42"/>
    <p:sldLayoutId id="2147493660" r:id="rId43"/>
    <p:sldLayoutId id="2147493661" r:id="rId44"/>
    <p:sldLayoutId id="2147493662" r:id="rId45"/>
    <p:sldLayoutId id="2147493663" r:id="rId46"/>
    <p:sldLayoutId id="2147493664" r:id="rId47"/>
    <p:sldLayoutId id="2147493665" r:id="rId48"/>
    <p:sldLayoutId id="2147493666" r:id="rId49"/>
    <p:sldLayoutId id="2147493667" r:id="rId50"/>
    <p:sldLayoutId id="2147493668" r:id="rId51"/>
    <p:sldLayoutId id="2147493669" r:id="rId52"/>
    <p:sldLayoutId id="2147493670" r:id="rId53"/>
    <p:sldLayoutId id="2147493671" r:id="rId54"/>
    <p:sldLayoutId id="2147493672" r:id="rId55"/>
    <p:sldLayoutId id="2147493673" r:id="rId56"/>
  </p:sldLayoutIdLst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101">
          <p15:clr>
            <a:srgbClr val="EA4335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sebrands.medallia.com/sebrands/" TargetMode="Externa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97EB5E9-D5CB-42F9-8DED-5A6350E13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ACCESO A MEDALLIA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6270CC8-7EC5-4451-BD74-16D25FE0D094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4896091" y="1485900"/>
            <a:ext cx="6075122" cy="1179623"/>
          </a:xfrm>
        </p:spPr>
        <p:txBody>
          <a:bodyPr/>
          <a:lstStyle/>
          <a:p>
            <a:r>
              <a:rPr lang="es-MX" sz="3200" dirty="0"/>
              <a:t>Accediendo a </a:t>
            </a:r>
            <a:r>
              <a:rPr lang="es-MX" sz="3200" dirty="0" err="1"/>
              <a:t>Medallia</a:t>
            </a:r>
            <a:r>
              <a:rPr lang="es-MX" sz="3200" dirty="0"/>
              <a:t> en tu computadora </a:t>
            </a:r>
          </a:p>
          <a:p>
            <a:r>
              <a:rPr lang="es-MX" sz="3200" dirty="0"/>
              <a:t>Accediendo a </a:t>
            </a:r>
            <a:r>
              <a:rPr lang="es-MX" sz="3200" dirty="0" err="1"/>
              <a:t>Medallia</a:t>
            </a:r>
            <a:r>
              <a:rPr lang="es-MX" sz="3200" dirty="0"/>
              <a:t> en el móvil </a:t>
            </a:r>
          </a:p>
          <a:p>
            <a:r>
              <a:rPr lang="es-MX" sz="3200" dirty="0"/>
              <a:t>Restablecimiento de contraseña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913669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94800" y="1901532"/>
            <a:ext cx="5885600" cy="463200"/>
          </a:xfrm>
        </p:spPr>
        <p:txBody>
          <a:bodyPr/>
          <a:lstStyle/>
          <a:p>
            <a:r>
              <a:rPr lang="en-US" dirty="0" err="1"/>
              <a:t>Instrucciones</a:t>
            </a:r>
            <a:r>
              <a:rPr lang="en-US" dirty="0"/>
              <a:t>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705443" y="2906486"/>
            <a:ext cx="5885600" cy="3125446"/>
          </a:xfrm>
        </p:spPr>
        <p:txBody>
          <a:bodyPr/>
          <a:lstStyle/>
          <a:p>
            <a:r>
              <a:rPr lang="en-US" dirty="0" err="1"/>
              <a:t>Ir</a:t>
            </a:r>
            <a:r>
              <a:rPr lang="en-US" dirty="0"/>
              <a:t> al </a:t>
            </a:r>
            <a:r>
              <a:rPr lang="en-US" dirty="0" err="1"/>
              <a:t>siguiente</a:t>
            </a:r>
            <a:r>
              <a:rPr lang="en-US" dirty="0"/>
              <a:t> Link: </a:t>
            </a:r>
            <a:r>
              <a:rPr lang="en-US" sz="2000" dirty="0">
                <a:hlinkClick r:id="rId2"/>
              </a:rPr>
              <a:t>https://sebrands.medallia.com/sebrands/</a:t>
            </a:r>
            <a:r>
              <a:rPr lang="en-US" sz="2000" dirty="0"/>
              <a:t> </a:t>
            </a:r>
            <a:endParaRPr lang="en-US" dirty="0"/>
          </a:p>
          <a:p>
            <a:r>
              <a:rPr lang="es-MX" dirty="0"/>
              <a:t>Ingrese su correo electrónico como su nombre de usuario y su contraseña.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03663"/>
            <a:ext cx="10970800" cy="876400"/>
          </a:xfrm>
        </p:spPr>
        <p:txBody>
          <a:bodyPr/>
          <a:lstStyle/>
          <a:p>
            <a:r>
              <a:rPr lang="es-MX" dirty="0"/>
              <a:t>Accediendo a </a:t>
            </a:r>
            <a:r>
              <a:rPr lang="es-MX" dirty="0" err="1"/>
              <a:t>Medallia</a:t>
            </a:r>
            <a:r>
              <a:rPr lang="es-MX" dirty="0"/>
              <a:t> en tu computadora </a:t>
            </a:r>
          </a:p>
        </p:txBody>
      </p:sp>
      <p:pic>
        <p:nvPicPr>
          <p:cNvPr id="7" name="Marcador de posición de imagen 6"/>
          <p:cNvPicPr>
            <a:picLocks noGrp="1" noChangeAspect="1"/>
          </p:cNvPicPr>
          <p:nvPr>
            <p:ph type="pic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788" b="1684"/>
          <a:stretch/>
        </p:blipFill>
        <p:spPr>
          <a:xfrm>
            <a:off x="609600" y="1884477"/>
            <a:ext cx="4462192" cy="4147455"/>
          </a:xfrm>
        </p:spPr>
      </p:pic>
    </p:spTree>
    <p:extLst>
      <p:ext uri="{BB962C8B-B14F-4D97-AF65-F5344CB8AC3E}">
        <p14:creationId xmlns:p14="http://schemas.microsoft.com/office/powerpoint/2010/main" val="3329114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Instrucciones</a:t>
            </a:r>
            <a:r>
              <a:rPr lang="en-US" dirty="0"/>
              <a:t>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705443" y="2340290"/>
            <a:ext cx="5885600" cy="3446713"/>
          </a:xfrm>
        </p:spPr>
        <p:txBody>
          <a:bodyPr/>
          <a:lstStyle/>
          <a:p>
            <a:r>
              <a:rPr lang="es-MX" dirty="0"/>
              <a:t>Descarga la aplicación desde la App Store o Google Play Store.</a:t>
            </a:r>
          </a:p>
          <a:p>
            <a:r>
              <a:rPr lang="es-MX" dirty="0"/>
              <a:t>Seleccione la aplicación móvil </a:t>
            </a:r>
            <a:r>
              <a:rPr lang="es-MX" dirty="0" err="1"/>
              <a:t>Medallia</a:t>
            </a:r>
            <a:r>
              <a:rPr lang="es-MX" dirty="0"/>
              <a:t> 3.0 </a:t>
            </a:r>
          </a:p>
          <a:p>
            <a:r>
              <a:rPr lang="es-MX" dirty="0"/>
              <a:t>Es posible que haya otras aplicaciones </a:t>
            </a:r>
            <a:r>
              <a:rPr lang="es-MX" dirty="0" err="1"/>
              <a:t>Medallia</a:t>
            </a:r>
            <a:r>
              <a:rPr lang="es-MX" dirty="0"/>
              <a:t> en la tienda de aplicaciones, solo seleccione la aplicación móvil </a:t>
            </a:r>
            <a:r>
              <a:rPr lang="es-MX" dirty="0" err="1"/>
              <a:t>Medallia</a:t>
            </a:r>
            <a:r>
              <a:rPr lang="es-MX" dirty="0"/>
              <a:t> 3.0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Accediendo a </a:t>
            </a:r>
            <a:r>
              <a:rPr lang="es-MX" dirty="0" err="1"/>
              <a:t>Medallia</a:t>
            </a:r>
            <a:r>
              <a:rPr lang="es-MX" dirty="0"/>
              <a:t> en el móvil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423A584-2C63-45F6-8679-E84498EF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883" y="4218552"/>
            <a:ext cx="1136566" cy="1103859"/>
          </a:xfrm>
          <a:prstGeom prst="rect">
            <a:avLst/>
          </a:prstGeom>
        </p:spPr>
      </p:pic>
      <p:pic>
        <p:nvPicPr>
          <p:cNvPr id="10" name="Picture 6" descr="Image result for google play image">
            <a:extLst>
              <a:ext uri="{FF2B5EF4-FFF2-40B4-BE49-F238E27FC236}">
                <a16:creationId xmlns:a16="http://schemas.microsoft.com/office/drawing/2014/main" id="{2CD76355-3922-46DF-95DC-976272D9E2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984" y="2836581"/>
            <a:ext cx="2383130" cy="92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AA9BE7-D2B1-4BB9-A316-FC7B4013A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9345" y="2754673"/>
            <a:ext cx="1054430" cy="103769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CC9CB79-C644-4AE6-B4E6-620694F3A103}"/>
              </a:ext>
            </a:extLst>
          </p:cNvPr>
          <p:cNvSpPr/>
          <p:nvPr/>
        </p:nvSpPr>
        <p:spPr>
          <a:xfrm>
            <a:off x="2231752" y="3056524"/>
            <a:ext cx="9756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" sz="3200" b="1" dirty="0">
                <a:solidFill>
                  <a:schemeClr val="dk2"/>
                </a:solidFill>
                <a:latin typeface="Proxima Nova"/>
                <a:ea typeface="Proxima Nova"/>
                <a:cs typeface="Proxima Nova"/>
                <a:sym typeface="Proxima Nova"/>
              </a:rPr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234632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Instrucciones</a:t>
            </a:r>
            <a:r>
              <a:rPr lang="en-US" dirty="0"/>
              <a:t>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705443" y="2511110"/>
            <a:ext cx="5885600" cy="3275893"/>
          </a:xfrm>
        </p:spPr>
        <p:txBody>
          <a:bodyPr/>
          <a:lstStyle/>
          <a:p>
            <a:r>
              <a:rPr lang="es-MX" dirty="0"/>
              <a:t>Introduzca su ID de empresa para el programa </a:t>
            </a:r>
            <a:r>
              <a:rPr lang="es-MX" dirty="0" err="1"/>
              <a:t>Medallia</a:t>
            </a:r>
            <a:r>
              <a:rPr lang="es-MX" dirty="0"/>
              <a:t>.</a:t>
            </a:r>
          </a:p>
          <a:p>
            <a:r>
              <a:rPr lang="es-MX" dirty="0"/>
              <a:t>El ID de la empresa es: '</a:t>
            </a:r>
            <a:r>
              <a:rPr lang="es-MX" dirty="0" err="1"/>
              <a:t>SEBrands</a:t>
            </a:r>
            <a:r>
              <a:rPr lang="es-MX" dirty="0"/>
              <a:t>' Ingrese su nombre de usuario y contraseña.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Accediendo a </a:t>
            </a:r>
            <a:r>
              <a:rPr lang="es-MX" dirty="0" err="1"/>
              <a:t>Medallia</a:t>
            </a:r>
            <a:r>
              <a:rPr lang="es-MX" dirty="0"/>
              <a:t> en el móvil </a:t>
            </a:r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474C847-7DE0-4564-8A22-93048E595A02}"/>
              </a:ext>
            </a:extLst>
          </p:cNvPr>
          <p:cNvGrpSpPr/>
          <p:nvPr/>
        </p:nvGrpSpPr>
        <p:grpSpPr>
          <a:xfrm>
            <a:off x="273132" y="1554721"/>
            <a:ext cx="2839342" cy="4706436"/>
            <a:chOff x="273132" y="1082249"/>
            <a:chExt cx="3016506" cy="5452987"/>
          </a:xfrm>
        </p:grpSpPr>
        <p:pic>
          <p:nvPicPr>
            <p:cNvPr id="14" name="Google Shape;1328;p152" descr="iphone6_black.png">
              <a:extLst>
                <a:ext uri="{FF2B5EF4-FFF2-40B4-BE49-F238E27FC236}">
                  <a16:creationId xmlns:a16="http://schemas.microsoft.com/office/drawing/2014/main" id="{F2DCEB98-06DB-4FA8-B327-D232161E6136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273132" y="1082249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5" name="Google Shape;1327;p152">
              <a:extLst>
                <a:ext uri="{FF2B5EF4-FFF2-40B4-BE49-F238E27FC236}">
                  <a16:creationId xmlns:a16="http://schemas.microsoft.com/office/drawing/2014/main" id="{24F6697B-1A50-4C13-A563-95AF542DCC46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 l="9256" t="2641" r="9758" b="2002"/>
            <a:stretch/>
          </p:blipFill>
          <p:spPr>
            <a:xfrm>
              <a:off x="887899" y="2082100"/>
              <a:ext cx="1834216" cy="2762185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6B13BB4-E2F4-4AF8-84B4-616DBF485AA8}"/>
              </a:ext>
            </a:extLst>
          </p:cNvPr>
          <p:cNvGrpSpPr/>
          <p:nvPr/>
        </p:nvGrpSpPr>
        <p:grpSpPr>
          <a:xfrm>
            <a:off x="2866101" y="1527231"/>
            <a:ext cx="2839342" cy="4761416"/>
            <a:chOff x="3567843" y="1154732"/>
            <a:chExt cx="3016506" cy="5452987"/>
          </a:xfrm>
        </p:grpSpPr>
        <p:pic>
          <p:nvPicPr>
            <p:cNvPr id="17" name="Google Shape;1328;p152" descr="iphone6_black.png">
              <a:extLst>
                <a:ext uri="{FF2B5EF4-FFF2-40B4-BE49-F238E27FC236}">
                  <a16:creationId xmlns:a16="http://schemas.microsoft.com/office/drawing/2014/main" id="{BCE7CD01-2D6C-455F-ABD5-397D2075B9CF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3567843" y="1154732"/>
              <a:ext cx="3016506" cy="5452987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8" name="Google Shape;1337;p152">
              <a:extLst>
                <a:ext uri="{FF2B5EF4-FFF2-40B4-BE49-F238E27FC236}">
                  <a16:creationId xmlns:a16="http://schemas.microsoft.com/office/drawing/2014/main" id="{92D07DFE-E5EC-4466-84B9-861E682E96AE}"/>
                </a:ext>
              </a:extLst>
            </p:cNvPr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4160084" y="2281515"/>
              <a:ext cx="1860706" cy="3302756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22349679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Instrucciones</a:t>
            </a:r>
            <a:r>
              <a:rPr lang="en-US" dirty="0"/>
              <a:t>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705443" y="2318656"/>
            <a:ext cx="5885600" cy="3468347"/>
          </a:xfrm>
        </p:spPr>
        <p:txBody>
          <a:bodyPr/>
          <a:lstStyle/>
          <a:p>
            <a:r>
              <a:rPr lang="es-MX" dirty="0"/>
              <a:t>Seleccione “Nombre de usuario o contraseña olvidados" en la pantalla de inicio de sesión.</a:t>
            </a:r>
          </a:p>
          <a:p>
            <a:r>
              <a:rPr lang="es-MX" dirty="0"/>
              <a:t>Seleccione “Recuperar contraseña” e ingrese su nombre de usuario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1" y="-185873"/>
            <a:ext cx="10970800" cy="371745"/>
          </a:xfrm>
        </p:spPr>
        <p:txBody>
          <a:bodyPr/>
          <a:lstStyle/>
          <a:p>
            <a:br>
              <a:rPr lang="es-MX" dirty="0"/>
            </a:br>
            <a:r>
              <a:rPr lang="en-US" dirty="0" err="1"/>
              <a:t>Restableciendo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contraseña</a:t>
            </a:r>
            <a:endParaRPr lang="en-U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969" y="2685130"/>
            <a:ext cx="2600452" cy="2415720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D59785E9-983D-4EBE-A0FA-DD07B5381FB0}"/>
              </a:ext>
            </a:extLst>
          </p:cNvPr>
          <p:cNvSpPr/>
          <p:nvPr/>
        </p:nvSpPr>
        <p:spPr>
          <a:xfrm rot="16200000">
            <a:off x="1329587" y="5120356"/>
            <a:ext cx="891251" cy="442042"/>
          </a:xfrm>
          <a:prstGeom prst="rightArrow">
            <a:avLst/>
          </a:prstGeom>
          <a:solidFill>
            <a:srgbClr val="FFC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574" y="1729268"/>
            <a:ext cx="2979797" cy="432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123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30B04DF-FAA0-4121-82EB-ED37DF371B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Instrucciones</a:t>
            </a:r>
            <a:r>
              <a:rPr lang="en-US" dirty="0"/>
              <a:t>: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912D2A0-F3B7-4084-AC58-879F73301728}"/>
              </a:ext>
            </a:extLst>
          </p:cNvPr>
          <p:cNvSpPr>
            <a:spLocks noGrp="1"/>
          </p:cNvSpPr>
          <p:nvPr>
            <p:ph type="body" idx="3"/>
          </p:nvPr>
        </p:nvSpPr>
        <p:spPr>
          <a:xfrm>
            <a:off x="5856791" y="2340290"/>
            <a:ext cx="5734252" cy="3446713"/>
          </a:xfrm>
        </p:spPr>
        <p:txBody>
          <a:bodyPr/>
          <a:lstStyle/>
          <a:p>
            <a:r>
              <a:rPr lang="es-MX" dirty="0"/>
              <a:t>Recibirá un correo electrónico del equipo de </a:t>
            </a:r>
            <a:r>
              <a:rPr lang="es-MX" dirty="0" err="1"/>
              <a:t>Medallia</a:t>
            </a:r>
            <a:r>
              <a:rPr lang="es-MX" dirty="0"/>
              <a:t>: si no lo recibe en unos minutos, revise sus carpetas de correo no deseado / spam.</a:t>
            </a:r>
          </a:p>
          <a:p>
            <a:r>
              <a:rPr lang="es-MX" dirty="0"/>
              <a:t>Sigue las indicaciones para restablecer tu contraseña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C22B8D7-708D-457D-A78E-6E673D4B22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Restableciendo</a:t>
            </a:r>
            <a:r>
              <a:rPr lang="en-US" dirty="0"/>
              <a:t> </a:t>
            </a:r>
            <a:r>
              <a:rPr lang="en-US" dirty="0" err="1"/>
              <a:t>su</a:t>
            </a:r>
            <a:r>
              <a:rPr lang="en-US" dirty="0"/>
              <a:t> </a:t>
            </a:r>
            <a:r>
              <a:rPr lang="en-US" dirty="0" err="1"/>
              <a:t>contraseña</a:t>
            </a:r>
            <a:endParaRPr lang="en-US" dirty="0"/>
          </a:p>
        </p:txBody>
      </p:sp>
      <p:pic>
        <p:nvPicPr>
          <p:cNvPr id="1026" name="Picture 3" descr="image002">
            <a:extLst>
              <a:ext uri="{FF2B5EF4-FFF2-40B4-BE49-F238E27FC236}">
                <a16:creationId xmlns:a16="http://schemas.microsoft.com/office/drawing/2014/main" id="{8F06BF1E-500A-4E97-913B-76AED29AD1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87" y="2110877"/>
            <a:ext cx="5753904" cy="3321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93482"/>
      </p:ext>
    </p:extLst>
  </p:cSld>
  <p:clrMapOvr>
    <a:masterClrMapping/>
  </p:clrMapOvr>
</p:sld>
</file>

<file path=ppt/theme/theme1.xml><?xml version="1.0" encoding="utf-8"?>
<a:theme xmlns:a="http://schemas.openxmlformats.org/drawingml/2006/main" name="Current">
  <a:themeElements>
    <a:clrScheme name="52b1ff">
      <a:dk1>
        <a:srgbClr val="343434"/>
      </a:dk1>
      <a:lt1>
        <a:srgbClr val="FFFFFF"/>
      </a:lt1>
      <a:dk2>
        <a:srgbClr val="071E3C"/>
      </a:dk2>
      <a:lt2>
        <a:srgbClr val="EDEBE8"/>
      </a:lt2>
      <a:accent1>
        <a:srgbClr val="3F50BF"/>
      </a:accent1>
      <a:accent2>
        <a:srgbClr val="00BA9E"/>
      </a:accent2>
      <a:accent3>
        <a:srgbClr val="51B1FF"/>
      </a:accent3>
      <a:accent4>
        <a:srgbClr val="E56959"/>
      </a:accent4>
      <a:accent5>
        <a:srgbClr val="F3A152"/>
      </a:accent5>
      <a:accent6>
        <a:srgbClr val="F5D559"/>
      </a:accent6>
      <a:hlink>
        <a:srgbClr val="52B1FF"/>
      </a:hlink>
      <a:folHlink>
        <a:srgbClr val="97979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sharepoint/v3/field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Medallia Template 2019</Template>
  <TotalTime>4513</TotalTime>
  <Words>208</Words>
  <Application>Microsoft Office PowerPoint</Application>
  <PresentationFormat>Widescreen</PresentationFormat>
  <Paragraphs>29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Noto Sans Symbols</vt:lpstr>
      <vt:lpstr>Proxima Nova</vt:lpstr>
      <vt:lpstr>Roboto Condensed</vt:lpstr>
      <vt:lpstr>Source Sans Pro</vt:lpstr>
      <vt:lpstr>Source Sans Pro Light</vt:lpstr>
      <vt:lpstr>Current</vt:lpstr>
      <vt:lpstr>ACCESO A MEDALLIA</vt:lpstr>
      <vt:lpstr>PowerPoint Presentation</vt:lpstr>
      <vt:lpstr>Accediendo a Medallia en tu computadora </vt:lpstr>
      <vt:lpstr>Accediendo a Medallia en el móvil </vt:lpstr>
      <vt:lpstr>Accediendo a Medallia en el móvil </vt:lpstr>
      <vt:lpstr> Restableciendo su contraseña</vt:lpstr>
      <vt:lpstr>Restableciendo su contraseña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Greg Meyer</cp:lastModifiedBy>
  <cp:revision>108</cp:revision>
  <cp:lastPrinted>2014-10-21T20:51:41Z</cp:lastPrinted>
  <dcterms:created xsi:type="dcterms:W3CDTF">2010-04-12T23:12:02Z</dcterms:created>
  <dcterms:modified xsi:type="dcterms:W3CDTF">2019-08-05T13:02:53Z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