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305" r:id="rId2"/>
    <p:sldId id="274" r:id="rId3"/>
    <p:sldId id="257" r:id="rId4"/>
    <p:sldId id="304" r:id="rId5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7" autoAdjust="0"/>
    <p:restoredTop sz="9466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3F53F9F-7F08-41CE-9AD3-1340958224C2}" type="doc">
      <dgm:prSet loTypeId="urn:microsoft.com/office/officeart/2005/8/layout/chevron1" loCatId="process" qsTypeId="urn:microsoft.com/office/officeart/2005/8/quickstyle/simple1" qsCatId="simple" csTypeId="urn:microsoft.com/office/officeart/2005/8/colors/colorful1" csCatId="colorful" phldr="1"/>
      <dgm:spPr/>
    </dgm:pt>
    <dgm:pt modelId="{AE3627E1-F61E-4BF9-8062-C0037EA67EEF}">
      <dgm:prSet phldrT="[Text]"/>
      <dgm:spPr/>
      <dgm:t>
        <a:bodyPr/>
        <a:lstStyle/>
        <a:p>
          <a:r>
            <a:rPr lang="en-US" dirty="0" err="1" smtClean="0">
              <a:latin typeface="Proxima Nova"/>
            </a:rPr>
            <a:t>Apertura</a:t>
          </a:r>
          <a:r>
            <a:rPr lang="en-US" dirty="0" smtClean="0">
              <a:latin typeface="Proxima Nova"/>
            </a:rPr>
            <a:t> Club</a:t>
          </a:r>
          <a:endParaRPr lang="en-US" dirty="0">
            <a:latin typeface="Proxima Nova"/>
          </a:endParaRPr>
        </a:p>
      </dgm:t>
    </dgm:pt>
    <dgm:pt modelId="{07B23F14-04B9-4D3E-8E19-F6593BDE44E5}" type="parTrans" cxnId="{C6F42EE4-E439-4AE3-A0D0-FC3165B96B1A}">
      <dgm:prSet/>
      <dgm:spPr/>
      <dgm:t>
        <a:bodyPr/>
        <a:lstStyle/>
        <a:p>
          <a:endParaRPr lang="en-US">
            <a:latin typeface="Proxima Nova"/>
          </a:endParaRPr>
        </a:p>
      </dgm:t>
    </dgm:pt>
    <dgm:pt modelId="{78059C4F-2932-42B4-AF0F-34F520F47CDA}" type="sibTrans" cxnId="{C6F42EE4-E439-4AE3-A0D0-FC3165B96B1A}">
      <dgm:prSet/>
      <dgm:spPr/>
      <dgm:t>
        <a:bodyPr/>
        <a:lstStyle/>
        <a:p>
          <a:endParaRPr lang="en-US">
            <a:latin typeface="Proxima Nova"/>
          </a:endParaRPr>
        </a:p>
      </dgm:t>
    </dgm:pt>
    <dgm:pt modelId="{0D288597-4A76-4282-8CFC-3C1EF3C16D1B}">
      <dgm:prSet phldrT="[Text]"/>
      <dgm:spPr/>
      <dgm:t>
        <a:bodyPr/>
        <a:lstStyle/>
        <a:p>
          <a:r>
            <a:rPr lang="en-US" dirty="0" err="1" smtClean="0">
              <a:latin typeface="Proxima Nova"/>
            </a:rPr>
            <a:t>Miembro</a:t>
          </a:r>
          <a:r>
            <a:rPr lang="en-US" dirty="0" smtClean="0">
              <a:latin typeface="Proxima Nova"/>
            </a:rPr>
            <a:t> </a:t>
          </a:r>
          <a:r>
            <a:rPr lang="en-US" dirty="0" err="1" smtClean="0">
              <a:latin typeface="Proxima Nova"/>
            </a:rPr>
            <a:t>Visita</a:t>
          </a:r>
          <a:r>
            <a:rPr lang="en-US" dirty="0" smtClean="0">
              <a:latin typeface="Proxima Nova"/>
            </a:rPr>
            <a:t> Club</a:t>
          </a:r>
          <a:endParaRPr lang="en-US" dirty="0">
            <a:latin typeface="Proxima Nova"/>
          </a:endParaRPr>
        </a:p>
      </dgm:t>
    </dgm:pt>
    <dgm:pt modelId="{6DD6B720-3027-470F-A802-335061F63066}" type="parTrans" cxnId="{1AC6B873-C4C3-4051-837D-22D110318939}">
      <dgm:prSet/>
      <dgm:spPr/>
      <dgm:t>
        <a:bodyPr/>
        <a:lstStyle/>
        <a:p>
          <a:endParaRPr lang="en-US">
            <a:latin typeface="Proxima Nova"/>
          </a:endParaRPr>
        </a:p>
      </dgm:t>
    </dgm:pt>
    <dgm:pt modelId="{71253E23-B769-4C17-A2A4-C769A86E0F77}" type="sibTrans" cxnId="{1AC6B873-C4C3-4051-837D-22D110318939}">
      <dgm:prSet/>
      <dgm:spPr/>
      <dgm:t>
        <a:bodyPr/>
        <a:lstStyle/>
        <a:p>
          <a:endParaRPr lang="en-US">
            <a:latin typeface="Proxima Nova"/>
          </a:endParaRPr>
        </a:p>
      </dgm:t>
    </dgm:pt>
    <dgm:pt modelId="{D8B7C42C-C979-42F6-AD7C-EDE941EC51CB}">
      <dgm:prSet phldrT="[Text]"/>
      <dgm:spPr/>
      <dgm:t>
        <a:bodyPr/>
        <a:lstStyle/>
        <a:p>
          <a:r>
            <a:rPr lang="en-US" dirty="0" err="1" smtClean="0">
              <a:latin typeface="Proxima Nova"/>
            </a:rPr>
            <a:t>Inicio</a:t>
          </a:r>
          <a:r>
            <a:rPr lang="en-US" dirty="0" smtClean="0">
              <a:latin typeface="Proxima Nova"/>
            </a:rPr>
            <a:t> </a:t>
          </a:r>
          <a:r>
            <a:rPr lang="en-US" dirty="0" err="1" smtClean="0">
              <a:latin typeface="Proxima Nova"/>
            </a:rPr>
            <a:t>Miembros</a:t>
          </a:r>
          <a:endParaRPr lang="en-US" dirty="0">
            <a:latin typeface="Proxima Nova"/>
          </a:endParaRPr>
        </a:p>
      </dgm:t>
    </dgm:pt>
    <dgm:pt modelId="{EBA0BEBB-842E-46E8-9569-49F72DD9B25F}" type="parTrans" cxnId="{96D3BABE-B5C7-469D-B5C8-1C45BCE92999}">
      <dgm:prSet/>
      <dgm:spPr/>
      <dgm:t>
        <a:bodyPr/>
        <a:lstStyle/>
        <a:p>
          <a:endParaRPr lang="en-US">
            <a:latin typeface="Proxima Nova"/>
          </a:endParaRPr>
        </a:p>
      </dgm:t>
    </dgm:pt>
    <dgm:pt modelId="{F7BA5551-3F9C-476C-A9A0-C1D988BF3C20}" type="sibTrans" cxnId="{96D3BABE-B5C7-469D-B5C8-1C45BCE92999}">
      <dgm:prSet/>
      <dgm:spPr/>
      <dgm:t>
        <a:bodyPr/>
        <a:lstStyle/>
        <a:p>
          <a:endParaRPr lang="en-US">
            <a:latin typeface="Proxima Nova"/>
          </a:endParaRPr>
        </a:p>
      </dgm:t>
    </dgm:pt>
    <dgm:pt modelId="{3FBB6065-3AFF-48EF-8545-74C8DD20EE57}" type="pres">
      <dgm:prSet presAssocID="{03F53F9F-7F08-41CE-9AD3-1340958224C2}" presName="Name0" presStyleCnt="0">
        <dgm:presLayoutVars>
          <dgm:dir/>
          <dgm:animLvl val="lvl"/>
          <dgm:resizeHandles val="exact"/>
        </dgm:presLayoutVars>
      </dgm:prSet>
      <dgm:spPr/>
    </dgm:pt>
    <dgm:pt modelId="{B3EFD3FE-72E7-47D6-B66E-7115ED27D7D4}" type="pres">
      <dgm:prSet presAssocID="{AE3627E1-F61E-4BF9-8062-C0037EA67EEF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D4EBA5C-99D9-4395-92EB-CC4D0799C34C}" type="pres">
      <dgm:prSet presAssocID="{78059C4F-2932-42B4-AF0F-34F520F47CDA}" presName="parTxOnlySpace" presStyleCnt="0"/>
      <dgm:spPr/>
    </dgm:pt>
    <dgm:pt modelId="{397D808C-D00A-4431-9720-8E1138C7A012}" type="pres">
      <dgm:prSet presAssocID="{D8B7C42C-C979-42F6-AD7C-EDE941EC51CB}" presName="parTxOnly" presStyleLbl="node1" presStyleIdx="1" presStyleCnt="3" custLinFactNeighborY="-103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BC42C62-6C3D-4228-B7A8-DF0C9445411B}" type="pres">
      <dgm:prSet presAssocID="{F7BA5551-3F9C-476C-A9A0-C1D988BF3C20}" presName="parTxOnlySpace" presStyleCnt="0"/>
      <dgm:spPr/>
    </dgm:pt>
    <dgm:pt modelId="{291B4D35-FB84-4080-82A3-BAC32DE120DB}" type="pres">
      <dgm:prSet presAssocID="{0D288597-4A76-4282-8CFC-3C1EF3C16D1B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B9389EA-CA22-461F-AD90-726A876733DA}" type="presOf" srcId="{03F53F9F-7F08-41CE-9AD3-1340958224C2}" destId="{3FBB6065-3AFF-48EF-8545-74C8DD20EE57}" srcOrd="0" destOrd="0" presId="urn:microsoft.com/office/officeart/2005/8/layout/chevron1"/>
    <dgm:cxn modelId="{032CE89A-3B55-4D68-A0AA-812A605F2701}" type="presOf" srcId="{D8B7C42C-C979-42F6-AD7C-EDE941EC51CB}" destId="{397D808C-D00A-4431-9720-8E1138C7A012}" srcOrd="0" destOrd="0" presId="urn:microsoft.com/office/officeart/2005/8/layout/chevron1"/>
    <dgm:cxn modelId="{FA9DA8A6-9BCA-494F-9980-EB68C020856D}" type="presOf" srcId="{AE3627E1-F61E-4BF9-8062-C0037EA67EEF}" destId="{B3EFD3FE-72E7-47D6-B66E-7115ED27D7D4}" srcOrd="0" destOrd="0" presId="urn:microsoft.com/office/officeart/2005/8/layout/chevron1"/>
    <dgm:cxn modelId="{96D3BABE-B5C7-469D-B5C8-1C45BCE92999}" srcId="{03F53F9F-7F08-41CE-9AD3-1340958224C2}" destId="{D8B7C42C-C979-42F6-AD7C-EDE941EC51CB}" srcOrd="1" destOrd="0" parTransId="{EBA0BEBB-842E-46E8-9569-49F72DD9B25F}" sibTransId="{F7BA5551-3F9C-476C-A9A0-C1D988BF3C20}"/>
    <dgm:cxn modelId="{C6F42EE4-E439-4AE3-A0D0-FC3165B96B1A}" srcId="{03F53F9F-7F08-41CE-9AD3-1340958224C2}" destId="{AE3627E1-F61E-4BF9-8062-C0037EA67EEF}" srcOrd="0" destOrd="0" parTransId="{07B23F14-04B9-4D3E-8E19-F6593BDE44E5}" sibTransId="{78059C4F-2932-42B4-AF0F-34F520F47CDA}"/>
    <dgm:cxn modelId="{A3AC2F24-5806-435C-A6EE-4F64C4890433}" type="presOf" srcId="{0D288597-4A76-4282-8CFC-3C1EF3C16D1B}" destId="{291B4D35-FB84-4080-82A3-BAC32DE120DB}" srcOrd="0" destOrd="0" presId="urn:microsoft.com/office/officeart/2005/8/layout/chevron1"/>
    <dgm:cxn modelId="{1AC6B873-C4C3-4051-837D-22D110318939}" srcId="{03F53F9F-7F08-41CE-9AD3-1340958224C2}" destId="{0D288597-4A76-4282-8CFC-3C1EF3C16D1B}" srcOrd="2" destOrd="0" parTransId="{6DD6B720-3027-470F-A802-335061F63066}" sibTransId="{71253E23-B769-4C17-A2A4-C769A86E0F77}"/>
    <dgm:cxn modelId="{7C156A31-A8B8-4FE8-AB96-2662552315F1}" type="presParOf" srcId="{3FBB6065-3AFF-48EF-8545-74C8DD20EE57}" destId="{B3EFD3FE-72E7-47D6-B66E-7115ED27D7D4}" srcOrd="0" destOrd="0" presId="urn:microsoft.com/office/officeart/2005/8/layout/chevron1"/>
    <dgm:cxn modelId="{E7D32C55-24E2-4088-958D-EFB28FA69E04}" type="presParOf" srcId="{3FBB6065-3AFF-48EF-8545-74C8DD20EE57}" destId="{0D4EBA5C-99D9-4395-92EB-CC4D0799C34C}" srcOrd="1" destOrd="0" presId="urn:microsoft.com/office/officeart/2005/8/layout/chevron1"/>
    <dgm:cxn modelId="{26003BBA-4B01-48B0-8198-147C67EA264F}" type="presParOf" srcId="{3FBB6065-3AFF-48EF-8545-74C8DD20EE57}" destId="{397D808C-D00A-4431-9720-8E1138C7A012}" srcOrd="2" destOrd="0" presId="urn:microsoft.com/office/officeart/2005/8/layout/chevron1"/>
    <dgm:cxn modelId="{96E3458B-3CA8-4D85-BBD1-A26C884785C1}" type="presParOf" srcId="{3FBB6065-3AFF-48EF-8545-74C8DD20EE57}" destId="{4BC42C62-6C3D-4228-B7A8-DF0C9445411B}" srcOrd="3" destOrd="0" presId="urn:microsoft.com/office/officeart/2005/8/layout/chevron1"/>
    <dgm:cxn modelId="{CDE55816-643B-4700-A612-55B67C77882B}" type="presParOf" srcId="{3FBB6065-3AFF-48EF-8545-74C8DD20EE57}" destId="{291B4D35-FB84-4080-82A3-BAC32DE120DB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EFD3FE-72E7-47D6-B66E-7115ED27D7D4}">
      <dsp:nvSpPr>
        <dsp:cNvPr id="0" name=""/>
        <dsp:cNvSpPr/>
      </dsp:nvSpPr>
      <dsp:spPr>
        <a:xfrm>
          <a:off x="3462" y="0"/>
          <a:ext cx="4218370" cy="949036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42672" rIns="42672" bIns="42672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err="1" smtClean="0">
              <a:latin typeface="Proxima Nova"/>
            </a:rPr>
            <a:t>Apertura</a:t>
          </a:r>
          <a:r>
            <a:rPr lang="en-US" sz="3200" kern="1200" dirty="0" smtClean="0">
              <a:latin typeface="Proxima Nova"/>
            </a:rPr>
            <a:t> Club</a:t>
          </a:r>
          <a:endParaRPr lang="en-US" sz="3200" kern="1200" dirty="0">
            <a:latin typeface="Proxima Nova"/>
          </a:endParaRPr>
        </a:p>
      </dsp:txBody>
      <dsp:txXfrm>
        <a:off x="477980" y="0"/>
        <a:ext cx="3269334" cy="949036"/>
      </dsp:txXfrm>
    </dsp:sp>
    <dsp:sp modelId="{397D808C-D00A-4431-9720-8E1138C7A012}">
      <dsp:nvSpPr>
        <dsp:cNvPr id="0" name=""/>
        <dsp:cNvSpPr/>
      </dsp:nvSpPr>
      <dsp:spPr>
        <a:xfrm>
          <a:off x="3799995" y="0"/>
          <a:ext cx="4218370" cy="949036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42672" rIns="42672" bIns="42672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err="1" smtClean="0">
              <a:latin typeface="Proxima Nova"/>
            </a:rPr>
            <a:t>Inicio</a:t>
          </a:r>
          <a:r>
            <a:rPr lang="en-US" sz="3200" kern="1200" dirty="0" smtClean="0">
              <a:latin typeface="Proxima Nova"/>
            </a:rPr>
            <a:t> </a:t>
          </a:r>
          <a:r>
            <a:rPr lang="en-US" sz="3200" kern="1200" dirty="0" err="1" smtClean="0">
              <a:latin typeface="Proxima Nova"/>
            </a:rPr>
            <a:t>Miembros</a:t>
          </a:r>
          <a:endParaRPr lang="en-US" sz="3200" kern="1200" dirty="0">
            <a:latin typeface="Proxima Nova"/>
          </a:endParaRPr>
        </a:p>
      </dsp:txBody>
      <dsp:txXfrm>
        <a:off x="4274513" y="0"/>
        <a:ext cx="3269334" cy="949036"/>
      </dsp:txXfrm>
    </dsp:sp>
    <dsp:sp modelId="{291B4D35-FB84-4080-82A3-BAC32DE120DB}">
      <dsp:nvSpPr>
        <dsp:cNvPr id="0" name=""/>
        <dsp:cNvSpPr/>
      </dsp:nvSpPr>
      <dsp:spPr>
        <a:xfrm>
          <a:off x="7596528" y="0"/>
          <a:ext cx="4218370" cy="949036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42672" rIns="42672" bIns="42672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err="1" smtClean="0">
              <a:latin typeface="Proxima Nova"/>
            </a:rPr>
            <a:t>Miembro</a:t>
          </a:r>
          <a:r>
            <a:rPr lang="en-US" sz="3200" kern="1200" dirty="0" smtClean="0">
              <a:latin typeface="Proxima Nova"/>
            </a:rPr>
            <a:t> </a:t>
          </a:r>
          <a:r>
            <a:rPr lang="en-US" sz="3200" kern="1200" dirty="0" err="1" smtClean="0">
              <a:latin typeface="Proxima Nova"/>
            </a:rPr>
            <a:t>Visita</a:t>
          </a:r>
          <a:r>
            <a:rPr lang="en-US" sz="3200" kern="1200" dirty="0" smtClean="0">
              <a:latin typeface="Proxima Nova"/>
            </a:rPr>
            <a:t> Club</a:t>
          </a:r>
          <a:endParaRPr lang="en-US" sz="3200" kern="1200" dirty="0">
            <a:latin typeface="Proxima Nova"/>
          </a:endParaRPr>
        </a:p>
      </dsp:txBody>
      <dsp:txXfrm>
        <a:off x="8071046" y="0"/>
        <a:ext cx="3269334" cy="9490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30212E-57A7-4CE7-874A-654E81B114E0}" type="datetimeFigureOut">
              <a:rPr lang="en-US" smtClean="0"/>
              <a:t>7/23/2019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EB6800-A45F-458B-B78E-FC640579DE5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6011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: Title, Subtitle, Content">
  <p:cSld name="Center: Title, Subtitle, Content">
    <p:bg>
      <p:bgPr>
        <a:solidFill>
          <a:srgbClr val="FFFFFF"/>
        </a:solid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>
            <a:spLocks noGrp="1"/>
          </p:cNvSpPr>
          <p:nvPr>
            <p:ph type="body" idx="1"/>
          </p:nvPr>
        </p:nvSpPr>
        <p:spPr>
          <a:xfrm>
            <a:off x="609600" y="1970617"/>
            <a:ext cx="10970800" cy="399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609585" marR="0" lvl="0" indent="-411470" algn="l" rtl="0">
              <a:spcBef>
                <a:spcPts val="1600"/>
              </a:spcBef>
              <a:spcAft>
                <a:spcPts val="0"/>
              </a:spcAft>
              <a:buClr>
                <a:srgbClr val="0090EF"/>
              </a:buClr>
              <a:buSzPts val="126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1219170" marR="0" lvl="1" indent="-411470" algn="l" rtl="0">
              <a:spcBef>
                <a:spcPts val="1151"/>
              </a:spcBef>
              <a:spcAft>
                <a:spcPts val="0"/>
              </a:spcAft>
              <a:buClr>
                <a:srgbClr val="0090EF"/>
              </a:buClr>
              <a:buSzPts val="126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828754" marR="0" lvl="2" indent="-399615" algn="l" rtl="0">
              <a:spcBef>
                <a:spcPts val="1317"/>
              </a:spcBef>
              <a:spcAft>
                <a:spcPts val="0"/>
              </a:spcAft>
              <a:buClr>
                <a:srgbClr val="0090EF"/>
              </a:buClr>
              <a:buSzPts val="1120"/>
              <a:buFont typeface="Arial"/>
              <a:buChar char="•"/>
              <a:defRPr sz="2133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2438339" marR="0" lvl="3" indent="-440256" algn="l" rtl="0">
              <a:spcBef>
                <a:spcPts val="427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–"/>
              <a:defRPr sz="2133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3047924" marR="0" lvl="4" indent="-372524" algn="l" rtl="0">
              <a:spcBef>
                <a:spcPts val="427"/>
              </a:spcBef>
              <a:spcAft>
                <a:spcPts val="0"/>
              </a:spcAft>
              <a:buClr>
                <a:schemeClr val="dk2"/>
              </a:buClr>
              <a:buSzPts val="800"/>
              <a:buFont typeface="Noto Sans Symbols"/>
              <a:buChar char="○"/>
              <a:defRPr sz="2133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3657509" marR="0" lvl="5" indent="-474121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4267093" marR="0" lvl="6" indent="-474121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876678" marR="0" lvl="7" indent="-474121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5486263" marR="0" lvl="8" indent="-474121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609600" y="381712"/>
            <a:ext cx="10970800" cy="8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subTitle" idx="2"/>
          </p:nvPr>
        </p:nvSpPr>
        <p:spPr>
          <a:xfrm>
            <a:off x="2135400" y="950591"/>
            <a:ext cx="7921200" cy="668000"/>
          </a:xfrm>
          <a:prstGeom prst="rect">
            <a:avLst/>
          </a:prstGeom>
        </p:spPr>
        <p:txBody>
          <a:bodyPr spcFirstLastPara="1" wrap="square" lIns="91425" tIns="45700" rIns="91425" bIns="45700" anchor="t" anchorCtr="0"/>
          <a:lstStyle>
            <a:lvl1pPr lvl="0" algn="ctr" rtl="0">
              <a:spcBef>
                <a:spcPts val="1600"/>
              </a:spcBef>
              <a:spcAft>
                <a:spcPts val="0"/>
              </a:spcAft>
              <a:buNone/>
              <a:defRPr sz="3200">
                <a:solidFill>
                  <a:schemeClr val="accent3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60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03739244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485">
          <p15:clr>
            <a:srgbClr val="FA7B17"/>
          </p15:clr>
        </p15:guide>
        <p15:guide id="2" orient="horz" pos="758">
          <p15:clr>
            <a:srgbClr val="FA7B17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Slide 7">
  <p:cSld name="Chapter Slide 7">
    <p:bg>
      <p:bgPr>
        <a:solidFill>
          <a:srgbClr val="F4F0ED"/>
        </a:solidFill>
        <a:effectLst/>
      </p:bgPr>
    </p:bg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4"/>
          <p:cNvSpPr/>
          <p:nvPr/>
        </p:nvSpPr>
        <p:spPr>
          <a:xfrm>
            <a:off x="-136167" y="-76600"/>
            <a:ext cx="12464400" cy="7011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13" name="Google Shape;113;p24"/>
          <p:cNvSpPr txBox="1">
            <a:spLocks noGrp="1"/>
          </p:cNvSpPr>
          <p:nvPr>
            <p:ph type="title"/>
          </p:nvPr>
        </p:nvSpPr>
        <p:spPr>
          <a:xfrm>
            <a:off x="2976600" y="2729000"/>
            <a:ext cx="6238800" cy="1400000"/>
          </a:xfrm>
          <a:prstGeom prst="rect">
            <a:avLst/>
          </a:prstGeom>
        </p:spPr>
        <p:txBody>
          <a:bodyPr spcFirstLastPara="1" wrap="square" lIns="91425" tIns="45700" rIns="91425" bIns="45700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0694725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 objectives">
  <p:cSld name="Agenda objectives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5"/>
          <p:cNvSpPr/>
          <p:nvPr/>
        </p:nvSpPr>
        <p:spPr>
          <a:xfrm>
            <a:off x="-165067" y="-152533"/>
            <a:ext cx="5105400" cy="7150100"/>
          </a:xfrm>
          <a:custGeom>
            <a:avLst/>
            <a:gdLst/>
            <a:ahLst/>
            <a:cxnLst/>
            <a:rect l="l" t="t" r="r" b="b"/>
            <a:pathLst>
              <a:path w="153162" h="214503" extrusionOk="0">
                <a:moveTo>
                  <a:pt x="127254" y="214503"/>
                </a:moveTo>
                <a:lnTo>
                  <a:pt x="153162" y="0"/>
                </a:lnTo>
                <a:lnTo>
                  <a:pt x="0" y="0"/>
                </a:lnTo>
                <a:lnTo>
                  <a:pt x="0" y="21336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pic>
        <p:nvPicPr>
          <p:cNvPr id="116" name="Google Shape;116;p2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631440" y="6275379"/>
            <a:ext cx="1320365" cy="295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2430943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98">
          <p15:clr>
            <a:srgbClr val="FA7B17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 objectives 2">
  <p:cSld name="Agenda objectives 2"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6"/>
          <p:cNvSpPr/>
          <p:nvPr/>
        </p:nvSpPr>
        <p:spPr>
          <a:xfrm>
            <a:off x="-165067" y="-152533"/>
            <a:ext cx="5105400" cy="7150100"/>
          </a:xfrm>
          <a:custGeom>
            <a:avLst/>
            <a:gdLst/>
            <a:ahLst/>
            <a:cxnLst/>
            <a:rect l="l" t="t" r="r" b="b"/>
            <a:pathLst>
              <a:path w="153162" h="214503" extrusionOk="0">
                <a:moveTo>
                  <a:pt x="127254" y="214503"/>
                </a:moveTo>
                <a:lnTo>
                  <a:pt x="153162" y="0"/>
                </a:lnTo>
                <a:lnTo>
                  <a:pt x="0" y="0"/>
                </a:lnTo>
                <a:lnTo>
                  <a:pt x="0" y="213360"/>
                </a:lnTo>
                <a:close/>
              </a:path>
            </a:pathLst>
          </a:custGeom>
          <a:solidFill>
            <a:srgbClr val="F4F0ED"/>
          </a:solidFill>
          <a:ln>
            <a:noFill/>
          </a:ln>
        </p:spPr>
      </p:sp>
      <p:pic>
        <p:nvPicPr>
          <p:cNvPr id="119" name="Google Shape;119;p2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28039" y="6125785"/>
            <a:ext cx="1755011" cy="64416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811167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eadline in Circle">
  <p:cSld name="Headline in Circle"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7"/>
          <p:cNvSpPr/>
          <p:nvPr/>
        </p:nvSpPr>
        <p:spPr>
          <a:xfrm>
            <a:off x="-457200" y="394471"/>
            <a:ext cx="3912800" cy="39128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22" name="Google Shape;122;p27"/>
          <p:cNvSpPr/>
          <p:nvPr/>
        </p:nvSpPr>
        <p:spPr>
          <a:xfrm>
            <a:off x="-192179" y="394471"/>
            <a:ext cx="3912800" cy="39128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23" name="Google Shape;123;p27"/>
          <p:cNvSpPr txBox="1">
            <a:spLocks noGrp="1"/>
          </p:cNvSpPr>
          <p:nvPr>
            <p:ph type="title"/>
          </p:nvPr>
        </p:nvSpPr>
        <p:spPr>
          <a:xfrm>
            <a:off x="60821" y="1183871"/>
            <a:ext cx="3406800" cy="2334000"/>
          </a:xfrm>
          <a:prstGeom prst="rect">
            <a:avLst/>
          </a:prstGeom>
        </p:spPr>
        <p:txBody>
          <a:bodyPr spcFirstLastPara="1" wrap="square" lIns="91425" tIns="45700" rIns="91425" bIns="45700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310233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column text">
  <p:cSld name="Three column text"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5" name="Google Shape;125;p28"/>
          <p:cNvGrpSpPr/>
          <p:nvPr/>
        </p:nvGrpSpPr>
        <p:grpSpPr>
          <a:xfrm>
            <a:off x="629326" y="1395431"/>
            <a:ext cx="3429141" cy="4518736"/>
            <a:chOff x="475566" y="1046573"/>
            <a:chExt cx="2571856" cy="3389052"/>
          </a:xfrm>
        </p:grpSpPr>
        <p:sp>
          <p:nvSpPr>
            <p:cNvPr id="126" name="Google Shape;126;p28"/>
            <p:cNvSpPr/>
            <p:nvPr/>
          </p:nvSpPr>
          <p:spPr>
            <a:xfrm>
              <a:off x="475566" y="1063625"/>
              <a:ext cx="2571300" cy="3372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blurRad="127000" dist="59195" dir="5400000" rotWithShape="0">
                <a:srgbClr val="000000">
                  <a:alpha val="14120"/>
                </a:srgbClr>
              </a:outerShdw>
            </a:effectLst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endParaRPr sz="1867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endParaRPr>
            </a:p>
          </p:txBody>
        </p:sp>
        <p:sp>
          <p:nvSpPr>
            <p:cNvPr id="127" name="Google Shape;127;p28"/>
            <p:cNvSpPr/>
            <p:nvPr/>
          </p:nvSpPr>
          <p:spPr>
            <a:xfrm rot="10800000" flipH="1">
              <a:off x="476122" y="1046573"/>
              <a:ext cx="2571300" cy="4455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2400"/>
                <a:t> </a:t>
              </a:r>
              <a:endParaRPr sz="2400"/>
            </a:p>
          </p:txBody>
        </p:sp>
        <p:sp>
          <p:nvSpPr>
            <p:cNvPr id="128" name="Google Shape;128;p28"/>
            <p:cNvSpPr/>
            <p:nvPr/>
          </p:nvSpPr>
          <p:spPr>
            <a:xfrm rot="10800000" flipH="1">
              <a:off x="476122" y="1491706"/>
              <a:ext cx="2571300" cy="44700"/>
            </a:xfrm>
            <a:prstGeom prst="rect">
              <a:avLst/>
            </a:prstGeom>
            <a:solidFill>
              <a:srgbClr val="8E97D4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2400"/>
                <a:t> </a:t>
              </a:r>
              <a:endParaRPr sz="2400"/>
            </a:p>
          </p:txBody>
        </p:sp>
      </p:grpSp>
      <p:grpSp>
        <p:nvGrpSpPr>
          <p:cNvPr id="129" name="Google Shape;129;p28"/>
          <p:cNvGrpSpPr/>
          <p:nvPr/>
        </p:nvGrpSpPr>
        <p:grpSpPr>
          <a:xfrm>
            <a:off x="4381756" y="1395433"/>
            <a:ext cx="3429233" cy="4518733"/>
            <a:chOff x="3284266" y="1046575"/>
            <a:chExt cx="2571925" cy="3389050"/>
          </a:xfrm>
        </p:grpSpPr>
        <p:sp>
          <p:nvSpPr>
            <p:cNvPr id="130" name="Google Shape;130;p28"/>
            <p:cNvSpPr/>
            <p:nvPr/>
          </p:nvSpPr>
          <p:spPr>
            <a:xfrm>
              <a:off x="3286091" y="1063625"/>
              <a:ext cx="2570100" cy="3372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blurRad="127000" dist="59195" dir="5400000" rotWithShape="0">
                <a:srgbClr val="000000">
                  <a:alpha val="14120"/>
                </a:srgbClr>
              </a:outerShdw>
            </a:effectLst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endParaRPr sz="1867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endParaRPr>
            </a:p>
          </p:txBody>
        </p:sp>
        <p:sp>
          <p:nvSpPr>
            <p:cNvPr id="131" name="Google Shape;131;p28"/>
            <p:cNvSpPr/>
            <p:nvPr/>
          </p:nvSpPr>
          <p:spPr>
            <a:xfrm rot="10800000" flipH="1">
              <a:off x="3284266" y="1046575"/>
              <a:ext cx="2571300" cy="445500"/>
            </a:xfrm>
            <a:prstGeom prst="rect">
              <a:avLst/>
            </a:prstGeom>
            <a:solidFill>
              <a:srgbClr val="00BFA5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2400"/>
                <a:t> </a:t>
              </a:r>
              <a:endParaRPr sz="2400"/>
            </a:p>
          </p:txBody>
        </p:sp>
        <p:sp>
          <p:nvSpPr>
            <p:cNvPr id="132" name="Google Shape;132;p28"/>
            <p:cNvSpPr/>
            <p:nvPr/>
          </p:nvSpPr>
          <p:spPr>
            <a:xfrm rot="10800000" flipH="1">
              <a:off x="3284266" y="1491709"/>
              <a:ext cx="2571300" cy="44700"/>
            </a:xfrm>
            <a:prstGeom prst="rect">
              <a:avLst/>
            </a:prstGeom>
            <a:solidFill>
              <a:srgbClr val="00BFA5">
                <a:alpha val="51920"/>
              </a:srgbClr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2400"/>
                <a:t> </a:t>
              </a:r>
              <a:endParaRPr sz="2400"/>
            </a:p>
          </p:txBody>
        </p:sp>
      </p:grpSp>
      <p:grpSp>
        <p:nvGrpSpPr>
          <p:cNvPr id="133" name="Google Shape;133;p28"/>
          <p:cNvGrpSpPr/>
          <p:nvPr/>
        </p:nvGrpSpPr>
        <p:grpSpPr>
          <a:xfrm>
            <a:off x="8134275" y="1406797"/>
            <a:ext cx="3428400" cy="4518733"/>
            <a:chOff x="6073322" y="1055098"/>
            <a:chExt cx="2571300" cy="3389050"/>
          </a:xfrm>
        </p:grpSpPr>
        <p:sp>
          <p:nvSpPr>
            <p:cNvPr id="134" name="Google Shape;134;p28"/>
            <p:cNvSpPr/>
            <p:nvPr/>
          </p:nvSpPr>
          <p:spPr>
            <a:xfrm>
              <a:off x="6073956" y="1072147"/>
              <a:ext cx="2570100" cy="3372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blurRad="127000" dist="59195" dir="5400000" rotWithShape="0">
                <a:srgbClr val="000000">
                  <a:alpha val="14120"/>
                </a:srgbClr>
              </a:outerShdw>
            </a:effectLst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2400">
                  <a:solidFill>
                    <a:srgbClr val="FFFFFF"/>
                  </a:solidFill>
                  <a:latin typeface="Proxima Nova"/>
                  <a:ea typeface="Proxima Nova"/>
                  <a:cs typeface="Proxima Nova"/>
                  <a:sym typeface="Proxima Nova"/>
                </a:rPr>
                <a:t> </a:t>
              </a:r>
              <a:endParaRPr sz="1867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endParaRPr>
            </a:p>
          </p:txBody>
        </p:sp>
        <p:sp>
          <p:nvSpPr>
            <p:cNvPr id="135" name="Google Shape;135;p28"/>
            <p:cNvSpPr/>
            <p:nvPr/>
          </p:nvSpPr>
          <p:spPr>
            <a:xfrm rot="10800000" flipH="1">
              <a:off x="6073322" y="1055098"/>
              <a:ext cx="2571300" cy="4455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2400"/>
                <a:t> </a:t>
              </a:r>
              <a:endParaRPr sz="2400"/>
            </a:p>
          </p:txBody>
        </p:sp>
        <p:sp>
          <p:nvSpPr>
            <p:cNvPr id="136" name="Google Shape;136;p28"/>
            <p:cNvSpPr/>
            <p:nvPr/>
          </p:nvSpPr>
          <p:spPr>
            <a:xfrm rot="10800000" flipH="1">
              <a:off x="6073322" y="1500231"/>
              <a:ext cx="2571300" cy="44700"/>
            </a:xfrm>
            <a:prstGeom prst="rect">
              <a:avLst/>
            </a:prstGeom>
            <a:solidFill>
              <a:srgbClr val="51B1FF">
                <a:alpha val="55769"/>
              </a:srgbClr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2400"/>
                <a:t> </a:t>
              </a:r>
              <a:endParaRPr sz="2400"/>
            </a:p>
          </p:txBody>
        </p:sp>
      </p:grpSp>
      <p:sp>
        <p:nvSpPr>
          <p:cNvPr id="137" name="Google Shape;137;p28"/>
          <p:cNvSpPr txBox="1">
            <a:spLocks noGrp="1"/>
          </p:cNvSpPr>
          <p:nvPr>
            <p:ph type="title"/>
          </p:nvPr>
        </p:nvSpPr>
        <p:spPr>
          <a:xfrm>
            <a:off x="610600" y="381712"/>
            <a:ext cx="10970800" cy="8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74768521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99">
          <p15:clr>
            <a:srgbClr val="FA7B17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lumn text">
  <p:cSld name="Two column text"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9" name="Google Shape;139;p29"/>
          <p:cNvGrpSpPr/>
          <p:nvPr/>
        </p:nvGrpSpPr>
        <p:grpSpPr>
          <a:xfrm>
            <a:off x="625816" y="1449330"/>
            <a:ext cx="5241257" cy="4518719"/>
            <a:chOff x="666884" y="1086986"/>
            <a:chExt cx="3737348" cy="3389039"/>
          </a:xfrm>
        </p:grpSpPr>
        <p:sp>
          <p:nvSpPr>
            <p:cNvPr id="140" name="Google Shape;140;p29"/>
            <p:cNvSpPr/>
            <p:nvPr/>
          </p:nvSpPr>
          <p:spPr>
            <a:xfrm>
              <a:off x="667132" y="1104025"/>
              <a:ext cx="3737100" cy="3372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blurRad="127000" dist="59195" dir="5400000" rotWithShape="0">
                <a:srgbClr val="000000">
                  <a:alpha val="14120"/>
                </a:srgbClr>
              </a:outerShdw>
            </a:effectLst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endParaRPr sz="1867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endParaRPr>
            </a:p>
          </p:txBody>
        </p:sp>
        <p:sp>
          <p:nvSpPr>
            <p:cNvPr id="141" name="Google Shape;141;p29"/>
            <p:cNvSpPr/>
            <p:nvPr/>
          </p:nvSpPr>
          <p:spPr>
            <a:xfrm rot="10800000" flipH="1">
              <a:off x="666884" y="1086986"/>
              <a:ext cx="3737100" cy="4455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2400"/>
                <a:t> </a:t>
              </a:r>
              <a:endParaRPr sz="2400"/>
            </a:p>
          </p:txBody>
        </p:sp>
        <p:sp>
          <p:nvSpPr>
            <p:cNvPr id="142" name="Google Shape;142;p29"/>
            <p:cNvSpPr/>
            <p:nvPr/>
          </p:nvSpPr>
          <p:spPr>
            <a:xfrm rot="10800000" flipH="1">
              <a:off x="666884" y="1532120"/>
              <a:ext cx="3737100" cy="44700"/>
            </a:xfrm>
            <a:prstGeom prst="rect">
              <a:avLst/>
            </a:prstGeom>
            <a:solidFill>
              <a:srgbClr val="8E97D4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2400"/>
                <a:t> </a:t>
              </a:r>
              <a:endParaRPr sz="2400"/>
            </a:p>
          </p:txBody>
        </p:sp>
      </p:grpSp>
      <p:grpSp>
        <p:nvGrpSpPr>
          <p:cNvPr id="143" name="Google Shape;143;p29"/>
          <p:cNvGrpSpPr/>
          <p:nvPr/>
        </p:nvGrpSpPr>
        <p:grpSpPr>
          <a:xfrm>
            <a:off x="6328705" y="1448205"/>
            <a:ext cx="5237480" cy="4518644"/>
            <a:chOff x="4742462" y="1086142"/>
            <a:chExt cx="3734655" cy="3388983"/>
          </a:xfrm>
        </p:grpSpPr>
        <p:sp>
          <p:nvSpPr>
            <p:cNvPr id="144" name="Google Shape;144;p29"/>
            <p:cNvSpPr/>
            <p:nvPr/>
          </p:nvSpPr>
          <p:spPr>
            <a:xfrm>
              <a:off x="4742716" y="1104025"/>
              <a:ext cx="3734400" cy="33711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blurRad="127000" dist="59195" dir="5400000" rotWithShape="0">
                <a:srgbClr val="000000">
                  <a:alpha val="14120"/>
                </a:srgbClr>
              </a:outerShdw>
            </a:effectLst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endParaRPr sz="1867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endParaRPr>
            </a:p>
          </p:txBody>
        </p:sp>
        <p:sp>
          <p:nvSpPr>
            <p:cNvPr id="145" name="Google Shape;145;p29"/>
            <p:cNvSpPr/>
            <p:nvPr/>
          </p:nvSpPr>
          <p:spPr>
            <a:xfrm rot="10800000" flipH="1">
              <a:off x="4742462" y="1086142"/>
              <a:ext cx="3734400" cy="4455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2400"/>
                <a:t> </a:t>
              </a:r>
              <a:endParaRPr sz="2400"/>
            </a:p>
          </p:txBody>
        </p:sp>
        <p:sp>
          <p:nvSpPr>
            <p:cNvPr id="146" name="Google Shape;146;p29"/>
            <p:cNvSpPr/>
            <p:nvPr/>
          </p:nvSpPr>
          <p:spPr>
            <a:xfrm rot="10800000" flipH="1">
              <a:off x="4742462" y="1531276"/>
              <a:ext cx="3734400" cy="44700"/>
            </a:xfrm>
            <a:prstGeom prst="rect">
              <a:avLst/>
            </a:prstGeom>
            <a:solidFill>
              <a:srgbClr val="51B1FF">
                <a:alpha val="55769"/>
              </a:srgbClr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2400"/>
                <a:t> </a:t>
              </a:r>
              <a:endParaRPr sz="2400"/>
            </a:p>
          </p:txBody>
        </p:sp>
      </p:grpSp>
      <p:sp>
        <p:nvSpPr>
          <p:cNvPr id="147" name="Google Shape;147;p29"/>
          <p:cNvSpPr txBox="1">
            <a:spLocks noGrp="1"/>
          </p:cNvSpPr>
          <p:nvPr>
            <p:ph type="title"/>
          </p:nvPr>
        </p:nvSpPr>
        <p:spPr>
          <a:xfrm>
            <a:off x="610600" y="381712"/>
            <a:ext cx="10970800" cy="8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92264650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97">
          <p15:clr>
            <a:srgbClr val="FA7B17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Columns/Arrows">
  <p:cSld name="Three Columns/Arrows"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30"/>
          <p:cNvSpPr txBox="1">
            <a:spLocks noGrp="1"/>
          </p:cNvSpPr>
          <p:nvPr>
            <p:ph type="title"/>
          </p:nvPr>
        </p:nvSpPr>
        <p:spPr>
          <a:xfrm>
            <a:off x="609600" y="381712"/>
            <a:ext cx="10970800" cy="8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50" name="Google Shape;150;p30"/>
          <p:cNvSpPr/>
          <p:nvPr/>
        </p:nvSpPr>
        <p:spPr>
          <a:xfrm>
            <a:off x="671716" y="1657801"/>
            <a:ext cx="3452000" cy="40804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127000" dist="59195" dir="5400000" rotWithShape="0">
              <a:srgbClr val="000000">
                <a:alpha val="14120"/>
              </a:srgbClr>
            </a:outerShdw>
          </a:effectLst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endParaRPr sz="1867" b="0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51" name="Google Shape;151;p30"/>
          <p:cNvSpPr/>
          <p:nvPr/>
        </p:nvSpPr>
        <p:spPr>
          <a:xfrm>
            <a:off x="4370000" y="1657800"/>
            <a:ext cx="3452000" cy="40804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127000" dist="59195" dir="5400000" rotWithShape="0">
              <a:srgbClr val="000000">
                <a:alpha val="14120"/>
              </a:srgbClr>
            </a:outerShdw>
          </a:effectLst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endParaRPr sz="1867" b="0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52" name="Google Shape;152;p30"/>
          <p:cNvSpPr/>
          <p:nvPr/>
        </p:nvSpPr>
        <p:spPr>
          <a:xfrm>
            <a:off x="8068284" y="1657800"/>
            <a:ext cx="3452000" cy="40804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127000" dist="59195" dir="5400000" rotWithShape="0">
              <a:srgbClr val="000000">
                <a:alpha val="14120"/>
              </a:srgbClr>
            </a:outerShdw>
          </a:effectLst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endParaRPr sz="1867" b="0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53" name="Google Shape;153;p30"/>
          <p:cNvSpPr/>
          <p:nvPr/>
        </p:nvSpPr>
        <p:spPr>
          <a:xfrm>
            <a:off x="3882256" y="4546444"/>
            <a:ext cx="648000" cy="804400"/>
          </a:xfrm>
          <a:prstGeom prst="rightArrow">
            <a:avLst>
              <a:gd name="adj1" fmla="val 41852"/>
              <a:gd name="adj2" fmla="val 76183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68567" tIns="34267" rIns="68567" bIns="34267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4" name="Google Shape;154;p30"/>
          <p:cNvSpPr/>
          <p:nvPr/>
        </p:nvSpPr>
        <p:spPr>
          <a:xfrm>
            <a:off x="7579185" y="4546444"/>
            <a:ext cx="648000" cy="804400"/>
          </a:xfrm>
          <a:prstGeom prst="rightArrow">
            <a:avLst>
              <a:gd name="adj1" fmla="val 41852"/>
              <a:gd name="adj2" fmla="val 76183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68567" tIns="34267" rIns="68567" bIns="34267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2604139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99">
          <p15:clr>
            <a:srgbClr val="FA7B17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44332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27BD55C-D832-4A08-BCFE-596BAAED79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334C1D43-979D-4E4F-8D97-771AEAF094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96B35801-43B9-4118-8B17-1B09A7D6C6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FC297-8683-4ED3-9C0A-A7A72BC2B6E3}" type="datetimeFigureOut">
              <a:rPr lang="en-US" smtClean="0"/>
              <a:t>7/23/2019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386914F5-56FD-4466-B718-0DFA07072F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2EBE62C5-EC3C-45FC-B103-F814ACC5D2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6E919-BEE6-44B1-A7D9-8B7BBD97A0E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085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ft Align: Title, Subtitle, Content">
  <p:cSld name="Left Align: Title, Subtitle, Content">
    <p:bg>
      <p:bgPr>
        <a:solidFill>
          <a:srgbClr val="FFFFFF"/>
        </a:solidFill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5"/>
          <p:cNvSpPr txBox="1">
            <a:spLocks noGrp="1"/>
          </p:cNvSpPr>
          <p:nvPr>
            <p:ph type="title"/>
          </p:nvPr>
        </p:nvSpPr>
        <p:spPr>
          <a:xfrm>
            <a:off x="488967" y="359767"/>
            <a:ext cx="9774000" cy="647200"/>
          </a:xfrm>
          <a:prstGeom prst="rect">
            <a:avLst/>
          </a:prstGeom>
        </p:spPr>
        <p:txBody>
          <a:bodyPr spcFirstLastPara="1" wrap="square" lIns="91425" tIns="45700" rIns="91425" bIns="45700" anchor="t" anchorCtr="0"/>
          <a:lstStyle>
            <a:lvl1pPr lvl="0" algn="l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64" name="Google Shape;64;p15"/>
          <p:cNvSpPr txBox="1">
            <a:spLocks noGrp="1"/>
          </p:cNvSpPr>
          <p:nvPr>
            <p:ph type="subTitle" idx="1"/>
          </p:nvPr>
        </p:nvSpPr>
        <p:spPr>
          <a:xfrm>
            <a:off x="487575" y="941065"/>
            <a:ext cx="7921200" cy="668000"/>
          </a:xfrm>
          <a:prstGeom prst="rect">
            <a:avLst/>
          </a:prstGeom>
        </p:spPr>
        <p:txBody>
          <a:bodyPr spcFirstLastPara="1" wrap="square" lIns="91425" tIns="45700" rIns="91425" bIns="45700" anchor="t" anchorCtr="0"/>
          <a:lstStyle>
            <a:lvl1pPr lvl="0" rtl="0">
              <a:spcBef>
                <a:spcPts val="1600"/>
              </a:spcBef>
              <a:spcAft>
                <a:spcPts val="0"/>
              </a:spcAft>
              <a:buNone/>
              <a:defRPr sz="3200">
                <a:solidFill>
                  <a:schemeClr val="accent3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60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07953951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476">
          <p15:clr>
            <a:srgbClr val="FA7B17"/>
          </p15:clr>
        </p15:guide>
        <p15:guide id="2" pos="297">
          <p15:clr>
            <a:srgbClr val="FA7B17"/>
          </p15:clr>
        </p15:guide>
        <p15:guide id="3" orient="horz" pos="757">
          <p15:clr>
            <a:srgbClr val="FA7B17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ft Align: Title, Content">
  <p:cSld name="Left Align: Title, Content">
    <p:bg>
      <p:bgPr>
        <a:solidFill>
          <a:srgbClr val="FFFFFF"/>
        </a:solidFill>
        <a:effectLst/>
      </p:bgPr>
    </p:bg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6"/>
          <p:cNvSpPr txBox="1">
            <a:spLocks noGrp="1"/>
          </p:cNvSpPr>
          <p:nvPr>
            <p:ph type="title"/>
          </p:nvPr>
        </p:nvSpPr>
        <p:spPr>
          <a:xfrm>
            <a:off x="488967" y="359767"/>
            <a:ext cx="9774000" cy="647200"/>
          </a:xfrm>
          <a:prstGeom prst="rect">
            <a:avLst/>
          </a:prstGeom>
        </p:spPr>
        <p:txBody>
          <a:bodyPr spcFirstLastPara="1" wrap="square" lIns="91425" tIns="45700" rIns="91425" bIns="45700" anchor="t" anchorCtr="0"/>
          <a:lstStyle>
            <a:lvl1pPr lvl="0" algn="l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37993941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476">
          <p15:clr>
            <a:srgbClr val="FA7B17"/>
          </p15:clr>
        </p15:guide>
        <p15:guide id="2" pos="297">
          <p15:clr>
            <a:srgbClr val="FA7B17"/>
          </p15:clr>
        </p15:guide>
        <p15:guide id="3" orient="horz" pos="757">
          <p15:clr>
            <a:srgbClr val="FA7B17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Slides">
  <p:cSld name="Cover Slides">
    <p:bg>
      <p:bgPr>
        <a:solidFill>
          <a:srgbClr val="FFFFFF"/>
        </a:solidFill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8"/>
          <p:cNvSpPr/>
          <p:nvPr/>
        </p:nvSpPr>
        <p:spPr>
          <a:xfrm>
            <a:off x="-136167" y="-76600"/>
            <a:ext cx="12464400" cy="7011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15385903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Slide 1">
  <p:cSld name="Chapter Slide 1">
    <p:bg>
      <p:bgPr>
        <a:solidFill>
          <a:srgbClr val="F4F0ED"/>
        </a:solid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74" name="Google Shape;74;p19"/>
          <p:cNvSpPr/>
          <p:nvPr/>
        </p:nvSpPr>
        <p:spPr>
          <a:xfrm>
            <a:off x="-2022311" y="4847783"/>
            <a:ext cx="9235872" cy="2369592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8E97D4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"/>
              <a:buNone/>
            </a:pPr>
            <a:endParaRPr sz="2667" b="0" i="0" u="none" strike="noStrike" cap="none">
              <a:solidFill>
                <a:srgbClr val="25252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75" name="Google Shape;75;p19"/>
          <p:cNvSpPr/>
          <p:nvPr/>
        </p:nvSpPr>
        <p:spPr>
          <a:xfrm>
            <a:off x="-266145" y="5532631"/>
            <a:ext cx="5434416" cy="139428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"/>
              <a:buNone/>
            </a:pPr>
            <a:endParaRPr sz="2667" b="0" i="0" u="none" strike="noStrike" cap="none">
              <a:solidFill>
                <a:srgbClr val="25252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76" name="Google Shape;76;p19"/>
          <p:cNvSpPr/>
          <p:nvPr/>
        </p:nvSpPr>
        <p:spPr>
          <a:xfrm rot="10800000">
            <a:off x="6955267" y="-258805"/>
            <a:ext cx="5416200" cy="1389672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4050C6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"/>
              <a:buNone/>
            </a:pPr>
            <a:endParaRPr sz="2667" b="0" i="0" u="none" strike="noStrike" cap="none">
              <a:solidFill>
                <a:srgbClr val="25252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grpSp>
        <p:nvGrpSpPr>
          <p:cNvPr id="77" name="Google Shape;77;p19"/>
          <p:cNvGrpSpPr/>
          <p:nvPr/>
        </p:nvGrpSpPr>
        <p:grpSpPr>
          <a:xfrm>
            <a:off x="-2814700" y="-2729600"/>
            <a:ext cx="17843733" cy="12159933"/>
            <a:chOff x="-2111025" y="-2047200"/>
            <a:chExt cx="13382800" cy="9119950"/>
          </a:xfrm>
        </p:grpSpPr>
        <p:sp>
          <p:nvSpPr>
            <p:cNvPr id="78" name="Google Shape;78;p19"/>
            <p:cNvSpPr/>
            <p:nvPr/>
          </p:nvSpPr>
          <p:spPr>
            <a:xfrm>
              <a:off x="-2111025" y="3079475"/>
              <a:ext cx="1981200" cy="24099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9" name="Google Shape;79;p19"/>
            <p:cNvSpPr/>
            <p:nvPr/>
          </p:nvSpPr>
          <p:spPr>
            <a:xfrm>
              <a:off x="9290575" y="-599395"/>
              <a:ext cx="1981200" cy="25257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0" name="Google Shape;80;p19"/>
            <p:cNvSpPr/>
            <p:nvPr/>
          </p:nvSpPr>
          <p:spPr>
            <a:xfrm>
              <a:off x="2248625" y="-2047200"/>
              <a:ext cx="8756700" cy="17772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1" name="Google Shape;81;p19"/>
            <p:cNvSpPr/>
            <p:nvPr/>
          </p:nvSpPr>
          <p:spPr>
            <a:xfrm>
              <a:off x="-494575" y="5295550"/>
              <a:ext cx="6248400" cy="17772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82" name="Google Shape;82;p19"/>
          <p:cNvSpPr txBox="1">
            <a:spLocks noGrp="1"/>
          </p:cNvSpPr>
          <p:nvPr>
            <p:ph type="title"/>
          </p:nvPr>
        </p:nvSpPr>
        <p:spPr>
          <a:xfrm>
            <a:off x="1431600" y="3097600"/>
            <a:ext cx="9328800" cy="662800"/>
          </a:xfrm>
          <a:prstGeom prst="rect">
            <a:avLst/>
          </a:prstGeom>
        </p:spPr>
        <p:txBody>
          <a:bodyPr spcFirstLastPara="1" wrap="square" lIns="91425" tIns="45700" rIns="91425" bIns="45700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1809809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Slide 2">
  <p:cSld name="Chapter Slide 2">
    <p:bg>
      <p:bgPr>
        <a:solidFill>
          <a:srgbClr val="F4F0ED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85" name="Google Shape;85;p20"/>
          <p:cNvSpPr txBox="1">
            <a:spLocks noGrp="1"/>
          </p:cNvSpPr>
          <p:nvPr>
            <p:ph type="title"/>
          </p:nvPr>
        </p:nvSpPr>
        <p:spPr>
          <a:xfrm>
            <a:off x="1431600" y="3097600"/>
            <a:ext cx="9328800" cy="662800"/>
          </a:xfrm>
          <a:prstGeom prst="rect">
            <a:avLst/>
          </a:prstGeom>
        </p:spPr>
        <p:txBody>
          <a:bodyPr spcFirstLastPara="1" wrap="square" lIns="91425" tIns="45700" rIns="91425" bIns="45700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86" name="Google Shape;86;p20"/>
          <p:cNvSpPr/>
          <p:nvPr/>
        </p:nvSpPr>
        <p:spPr>
          <a:xfrm>
            <a:off x="-2022311" y="4847783"/>
            <a:ext cx="9235872" cy="2369592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51B1FF">
              <a:alpha val="55690"/>
            </a:srgbClr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"/>
              <a:buNone/>
            </a:pPr>
            <a:endParaRPr sz="2667" b="0" i="0" u="none" strike="noStrike" cap="none">
              <a:solidFill>
                <a:srgbClr val="25252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87" name="Google Shape;87;p20"/>
          <p:cNvSpPr/>
          <p:nvPr/>
        </p:nvSpPr>
        <p:spPr>
          <a:xfrm>
            <a:off x="-266145" y="5532631"/>
            <a:ext cx="5434416" cy="139428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"/>
              <a:buNone/>
            </a:pPr>
            <a:endParaRPr sz="2667" b="0" i="0" u="none" strike="noStrike" cap="none">
              <a:solidFill>
                <a:srgbClr val="25252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88" name="Google Shape;88;p20"/>
          <p:cNvSpPr/>
          <p:nvPr/>
        </p:nvSpPr>
        <p:spPr>
          <a:xfrm rot="10800000">
            <a:off x="6955267" y="-258805"/>
            <a:ext cx="5416200" cy="1389672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"/>
              <a:buNone/>
            </a:pPr>
            <a:endParaRPr sz="2667" b="0" i="0" u="none" strike="noStrike" cap="none">
              <a:solidFill>
                <a:srgbClr val="25252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grpSp>
        <p:nvGrpSpPr>
          <p:cNvPr id="89" name="Google Shape;89;p20"/>
          <p:cNvGrpSpPr/>
          <p:nvPr/>
        </p:nvGrpSpPr>
        <p:grpSpPr>
          <a:xfrm>
            <a:off x="-2814700" y="-2729600"/>
            <a:ext cx="17843733" cy="12159933"/>
            <a:chOff x="-2111025" y="-2047200"/>
            <a:chExt cx="13382800" cy="9119950"/>
          </a:xfrm>
        </p:grpSpPr>
        <p:sp>
          <p:nvSpPr>
            <p:cNvPr id="90" name="Google Shape;90;p20"/>
            <p:cNvSpPr/>
            <p:nvPr/>
          </p:nvSpPr>
          <p:spPr>
            <a:xfrm>
              <a:off x="-2111025" y="3079475"/>
              <a:ext cx="1981200" cy="24099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1" name="Google Shape;91;p20"/>
            <p:cNvSpPr/>
            <p:nvPr/>
          </p:nvSpPr>
          <p:spPr>
            <a:xfrm>
              <a:off x="9290575" y="-599395"/>
              <a:ext cx="1981200" cy="25257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2" name="Google Shape;92;p20"/>
            <p:cNvSpPr/>
            <p:nvPr/>
          </p:nvSpPr>
          <p:spPr>
            <a:xfrm>
              <a:off x="2248625" y="-2047200"/>
              <a:ext cx="8756700" cy="17772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3" name="Google Shape;93;p20"/>
            <p:cNvSpPr/>
            <p:nvPr/>
          </p:nvSpPr>
          <p:spPr>
            <a:xfrm>
              <a:off x="-494575" y="5295550"/>
              <a:ext cx="6248400" cy="17772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2125916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Slide 3">
  <p:cSld name="Chapter Slide 3">
    <p:bg>
      <p:bgPr>
        <a:solidFill>
          <a:srgbClr val="F4F0ED"/>
        </a:solidFill>
        <a:effectLst/>
      </p:bgPr>
    </p:bg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96" name="Google Shape;96;p21"/>
          <p:cNvSpPr txBox="1">
            <a:spLocks noGrp="1"/>
          </p:cNvSpPr>
          <p:nvPr>
            <p:ph type="title"/>
          </p:nvPr>
        </p:nvSpPr>
        <p:spPr>
          <a:xfrm>
            <a:off x="1431600" y="3097600"/>
            <a:ext cx="9328800" cy="662800"/>
          </a:xfrm>
          <a:prstGeom prst="rect">
            <a:avLst/>
          </a:prstGeom>
        </p:spPr>
        <p:txBody>
          <a:bodyPr spcFirstLastPara="1" wrap="square" lIns="91425" tIns="45700" rIns="91425" bIns="45700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97" name="Google Shape;97;p21"/>
          <p:cNvSpPr/>
          <p:nvPr/>
        </p:nvSpPr>
        <p:spPr>
          <a:xfrm>
            <a:off x="-2022311" y="4847783"/>
            <a:ext cx="9235872" cy="2369592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00BFA5">
              <a:alpha val="51760"/>
            </a:srgbClr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"/>
              <a:buNone/>
            </a:pPr>
            <a:endParaRPr sz="2667" b="0" i="0" u="none" strike="noStrike" cap="none">
              <a:solidFill>
                <a:srgbClr val="25252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98" name="Google Shape;98;p21"/>
          <p:cNvSpPr/>
          <p:nvPr/>
        </p:nvSpPr>
        <p:spPr>
          <a:xfrm>
            <a:off x="-266145" y="5532631"/>
            <a:ext cx="5434416" cy="139428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"/>
              <a:buNone/>
            </a:pPr>
            <a:endParaRPr sz="2667" b="0" i="0" u="none" strike="noStrike" cap="none">
              <a:solidFill>
                <a:srgbClr val="25252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99" name="Google Shape;99;p21"/>
          <p:cNvSpPr/>
          <p:nvPr/>
        </p:nvSpPr>
        <p:spPr>
          <a:xfrm rot="10800000">
            <a:off x="6955267" y="-258805"/>
            <a:ext cx="5416200" cy="1389672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"/>
              <a:buNone/>
            </a:pPr>
            <a:endParaRPr sz="2667" b="0" i="0" u="none" strike="noStrike" cap="none">
              <a:solidFill>
                <a:srgbClr val="25252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grpSp>
        <p:nvGrpSpPr>
          <p:cNvPr id="100" name="Google Shape;100;p21"/>
          <p:cNvGrpSpPr/>
          <p:nvPr/>
        </p:nvGrpSpPr>
        <p:grpSpPr>
          <a:xfrm>
            <a:off x="-2814700" y="-2729600"/>
            <a:ext cx="17843733" cy="12159933"/>
            <a:chOff x="-2111025" y="-2047200"/>
            <a:chExt cx="13382800" cy="9119950"/>
          </a:xfrm>
        </p:grpSpPr>
        <p:sp>
          <p:nvSpPr>
            <p:cNvPr id="101" name="Google Shape;101;p21"/>
            <p:cNvSpPr/>
            <p:nvPr/>
          </p:nvSpPr>
          <p:spPr>
            <a:xfrm>
              <a:off x="9290575" y="-599395"/>
              <a:ext cx="1981200" cy="25257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2" name="Google Shape;102;p21"/>
            <p:cNvSpPr/>
            <p:nvPr/>
          </p:nvSpPr>
          <p:spPr>
            <a:xfrm>
              <a:off x="2248625" y="-2047200"/>
              <a:ext cx="8756700" cy="17772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3" name="Google Shape;103;p21"/>
            <p:cNvSpPr/>
            <p:nvPr/>
          </p:nvSpPr>
          <p:spPr>
            <a:xfrm>
              <a:off x="-494575" y="5295550"/>
              <a:ext cx="6248400" cy="17772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4" name="Google Shape;104;p21"/>
            <p:cNvSpPr/>
            <p:nvPr/>
          </p:nvSpPr>
          <p:spPr>
            <a:xfrm>
              <a:off x="-2111025" y="3079475"/>
              <a:ext cx="1981200" cy="24099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17303372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Slide 5">
  <p:cSld name="Chapter Slide 5">
    <p:bg>
      <p:bgPr>
        <a:solidFill>
          <a:srgbClr val="F4F0ED"/>
        </a:solidFill>
        <a:effectLst/>
      </p:bgPr>
    </p:bg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2"/>
          <p:cNvSpPr/>
          <p:nvPr/>
        </p:nvSpPr>
        <p:spPr>
          <a:xfrm>
            <a:off x="-136167" y="-76600"/>
            <a:ext cx="12464400" cy="7011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07" name="Google Shape;107;p22"/>
          <p:cNvSpPr txBox="1">
            <a:spLocks noGrp="1"/>
          </p:cNvSpPr>
          <p:nvPr>
            <p:ph type="title"/>
          </p:nvPr>
        </p:nvSpPr>
        <p:spPr>
          <a:xfrm>
            <a:off x="2976600" y="2729000"/>
            <a:ext cx="6238800" cy="1400000"/>
          </a:xfrm>
          <a:prstGeom prst="rect">
            <a:avLst/>
          </a:prstGeom>
        </p:spPr>
        <p:txBody>
          <a:bodyPr spcFirstLastPara="1" wrap="square" lIns="91425" tIns="45700" rIns="91425" bIns="45700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525219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Slide 6">
  <p:cSld name="Chapter Slide 6">
    <p:bg>
      <p:bgPr>
        <a:solidFill>
          <a:srgbClr val="F4F0ED"/>
        </a:solidFill>
        <a:effectLst/>
      </p:bgPr>
    </p:bg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3"/>
          <p:cNvSpPr/>
          <p:nvPr/>
        </p:nvSpPr>
        <p:spPr>
          <a:xfrm>
            <a:off x="-136167" y="-76600"/>
            <a:ext cx="12464400" cy="7011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10" name="Google Shape;110;p23"/>
          <p:cNvSpPr txBox="1">
            <a:spLocks noGrp="1"/>
          </p:cNvSpPr>
          <p:nvPr>
            <p:ph type="title"/>
          </p:nvPr>
        </p:nvSpPr>
        <p:spPr>
          <a:xfrm>
            <a:off x="2976600" y="2729000"/>
            <a:ext cx="6238800" cy="1400000"/>
          </a:xfrm>
          <a:prstGeom prst="rect">
            <a:avLst/>
          </a:prstGeom>
        </p:spPr>
        <p:txBody>
          <a:bodyPr spcFirstLastPara="1" wrap="square" lIns="91425" tIns="45700" rIns="91425" bIns="45700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04492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609600" y="365765"/>
            <a:ext cx="10972800" cy="72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609600" y="1597152"/>
            <a:ext cx="10972800" cy="45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120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marR="0" lvl="1" indent="-308610" algn="l" rtl="0">
              <a:spcBef>
                <a:spcPts val="863"/>
              </a:spcBef>
              <a:spcAft>
                <a:spcPts val="0"/>
              </a:spcAft>
              <a:buClr>
                <a:srgbClr val="0090EF"/>
              </a:buClr>
              <a:buSzPts val="1260"/>
              <a:buFont typeface="Arial"/>
              <a:buChar char="•"/>
              <a:defRPr sz="18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marR="0" lvl="2" indent="-299719" algn="l" rtl="0">
              <a:spcBef>
                <a:spcPts val="988"/>
              </a:spcBef>
              <a:spcAft>
                <a:spcPts val="0"/>
              </a:spcAft>
              <a:buClr>
                <a:srgbClr val="0090EF"/>
              </a:buClr>
              <a:buSzPts val="112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marR="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marR="0" lvl="4" indent="-279400" algn="l" rtl="0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800"/>
              <a:buFont typeface="Noto Sans Symbols"/>
              <a:buChar char="○"/>
              <a:defRPr sz="16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/>
          <p:nvPr/>
        </p:nvSpPr>
        <p:spPr>
          <a:xfrm>
            <a:off x="9257733" y="6372489"/>
            <a:ext cx="2738000" cy="28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67" b="0" i="0" u="none" strike="noStrike" cap="none">
                <a:solidFill>
                  <a:srgbClr val="858585"/>
                </a:solidFill>
                <a:latin typeface="Proxima Nova"/>
                <a:ea typeface="Proxima Nova"/>
                <a:cs typeface="Proxima Nova"/>
                <a:sym typeface="Proxima Nova"/>
              </a:rPr>
              <a:t>Medallia © Copyright 201</a:t>
            </a:r>
            <a:r>
              <a:rPr lang="en" sz="1067">
                <a:solidFill>
                  <a:srgbClr val="858585"/>
                </a:solidFill>
                <a:latin typeface="Proxima Nova"/>
                <a:ea typeface="Proxima Nova"/>
                <a:cs typeface="Proxima Nova"/>
                <a:sym typeface="Proxima Nova"/>
              </a:rPr>
              <a:t>9</a:t>
            </a:r>
            <a:r>
              <a:rPr lang="en" sz="1067" b="0" i="0" u="none" strike="noStrike" cap="none">
                <a:solidFill>
                  <a:srgbClr val="858585"/>
                </a:solidFill>
                <a:latin typeface="Proxima Nova"/>
                <a:ea typeface="Proxima Nova"/>
                <a:cs typeface="Proxima Nova"/>
                <a:sym typeface="Proxima Nova"/>
              </a:rPr>
              <a:t>. Confidential.</a:t>
            </a:r>
            <a:endParaRPr sz="2400"/>
          </a:p>
        </p:txBody>
      </p:sp>
      <p:pic>
        <p:nvPicPr>
          <p:cNvPr id="54" name="Google Shape;54;p13"/>
          <p:cNvPicPr preferRelativeResize="0"/>
          <p:nvPr/>
        </p:nvPicPr>
        <p:blipFill>
          <a:blip r:embed="rId20">
            <a:alphaModFix/>
          </a:blip>
          <a:stretch>
            <a:fillRect/>
          </a:stretch>
        </p:blipFill>
        <p:spPr>
          <a:xfrm>
            <a:off x="428039" y="6125785"/>
            <a:ext cx="1755011" cy="644167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/>
          <p:nvPr/>
        </p:nvSpPr>
        <p:spPr>
          <a:xfrm rot="10800000" flipH="1">
            <a:off x="4065491" y="6798400"/>
            <a:ext cx="4072800" cy="59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r>
              <a:rPr lang="en" sz="2400"/>
              <a:t> </a:t>
            </a:r>
            <a:endParaRPr sz="2400"/>
          </a:p>
        </p:txBody>
      </p:sp>
      <p:sp>
        <p:nvSpPr>
          <p:cNvPr id="56" name="Google Shape;56;p13"/>
          <p:cNvSpPr/>
          <p:nvPr/>
        </p:nvSpPr>
        <p:spPr>
          <a:xfrm rot="10800000" flipH="1">
            <a:off x="8119180" y="6798400"/>
            <a:ext cx="4072800" cy="59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r>
              <a:rPr lang="en" sz="2400"/>
              <a:t> </a:t>
            </a:r>
            <a:endParaRPr sz="2400"/>
          </a:p>
        </p:txBody>
      </p:sp>
      <p:sp>
        <p:nvSpPr>
          <p:cNvPr id="57" name="Google Shape;57;p13"/>
          <p:cNvSpPr/>
          <p:nvPr/>
        </p:nvSpPr>
        <p:spPr>
          <a:xfrm rot="10800000" flipH="1">
            <a:off x="3" y="6798400"/>
            <a:ext cx="4072800" cy="5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r>
              <a:rPr lang="en" sz="2400"/>
              <a:t> </a:t>
            </a: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2036297492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9" r:id="rId18"/>
  </p:sldLayoutIdLst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3101">
          <p15:clr>
            <a:srgbClr val="EA4335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="" xmlns:a16="http://schemas.microsoft.com/office/drawing/2014/main" id="{C067D044-3E31-4444-81D3-506D3505E7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PROCESO DE INVITACION</a:t>
            </a:r>
          </a:p>
        </p:txBody>
      </p:sp>
    </p:spTree>
    <p:extLst>
      <p:ext uri="{BB962C8B-B14F-4D97-AF65-F5344CB8AC3E}">
        <p14:creationId xmlns:p14="http://schemas.microsoft.com/office/powerpoint/2010/main" val="28652463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424"/>
          <p:cNvSpPr>
            <a:spLocks/>
          </p:cNvSpPr>
          <p:nvPr/>
        </p:nvSpPr>
        <p:spPr bwMode="auto">
          <a:xfrm>
            <a:off x="762000" y="4253953"/>
            <a:ext cx="1861606" cy="83777"/>
          </a:xfrm>
          <a:custGeom>
            <a:avLst/>
            <a:gdLst>
              <a:gd name="T0" fmla="*/ 0 w 21600"/>
              <a:gd name="T1" fmla="*/ 0 h 21600"/>
              <a:gd name="T2" fmla="*/ 0 w 21600"/>
              <a:gd name="T3" fmla="*/ 0 h 21600"/>
              <a:gd name="T4" fmla="*/ 0 w 21600"/>
              <a:gd name="T5" fmla="*/ 0 h 21600"/>
              <a:gd name="T6" fmla="*/ 0 w 21600"/>
              <a:gd name="T7" fmla="*/ 0 h 21600"/>
              <a:gd name="T8" fmla="*/ 0 w 21600"/>
              <a:gd name="T9" fmla="*/ 0 h 21600"/>
              <a:gd name="T10" fmla="*/ 0 w 21600"/>
              <a:gd name="T11" fmla="*/ 0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1600" h="21600">
                <a:moveTo>
                  <a:pt x="690" y="21600"/>
                </a:moveTo>
                <a:cubicBezTo>
                  <a:pt x="1465" y="21600"/>
                  <a:pt x="20318" y="21600"/>
                  <a:pt x="20911" y="21600"/>
                </a:cubicBezTo>
                <a:cubicBezTo>
                  <a:pt x="21552" y="21600"/>
                  <a:pt x="21600" y="0"/>
                  <a:pt x="21600" y="0"/>
                </a:cubicBezTo>
                <a:lnTo>
                  <a:pt x="0" y="0"/>
                </a:lnTo>
                <a:cubicBezTo>
                  <a:pt x="0" y="0"/>
                  <a:pt x="18" y="21600"/>
                  <a:pt x="690" y="21600"/>
                </a:cubicBezTo>
                <a:close/>
                <a:moveTo>
                  <a:pt x="690" y="21600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defTabSz="914400"/>
            <a:endParaRPr lang="en-US" sz="1053">
              <a:solidFill>
                <a:srgbClr val="000000"/>
              </a:solidFill>
            </a:endParaRPr>
          </a:p>
        </p:txBody>
      </p:sp>
      <p:sp>
        <p:nvSpPr>
          <p:cNvPr id="13" name="Title 2"/>
          <p:cNvSpPr>
            <a:spLocks noGrp="1"/>
          </p:cNvSpPr>
          <p:nvPr>
            <p:ph type="title"/>
          </p:nvPr>
        </p:nvSpPr>
        <p:spPr>
          <a:xfrm>
            <a:off x="455053" y="124135"/>
            <a:ext cx="10970800" cy="378142"/>
          </a:xfrm>
        </p:spPr>
        <p:txBody>
          <a:bodyPr>
            <a:normAutofit fontScale="90000"/>
          </a:bodyPr>
          <a:lstStyle/>
          <a:p>
            <a:r>
              <a:rPr lang="es-MX" dirty="0"/>
              <a:t/>
            </a:r>
            <a:br>
              <a:rPr lang="es-MX" dirty="0"/>
            </a:br>
            <a:r>
              <a:rPr lang="es-MX" b="0" dirty="0"/>
              <a:t>CRITERIOS PARA UN CLIENTE QUE RECIBE UNA ENCUESTA</a:t>
            </a:r>
            <a:endParaRPr lang="en-US" b="0" dirty="0">
              <a:ea typeface="Roboto Condensed Light" panose="02000000000000000000" pitchFamily="2" charset="0"/>
            </a:endParaRPr>
          </a:p>
        </p:txBody>
      </p:sp>
      <p:sp>
        <p:nvSpPr>
          <p:cNvPr id="16" name="Google Shape;1286;p148"/>
          <p:cNvSpPr txBox="1"/>
          <p:nvPr/>
        </p:nvSpPr>
        <p:spPr>
          <a:xfrm>
            <a:off x="455053" y="1611430"/>
            <a:ext cx="11082867" cy="23008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s-MX" sz="2400" dirty="0">
              <a:solidFill>
                <a:schemeClr val="dk2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457200" lvl="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MX" sz="2400" dirty="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rPr>
              <a:t>Los miembros que no proporcionen una dirección de correo electrónico no serán incluidos.</a:t>
            </a:r>
          </a:p>
          <a:p>
            <a:pPr marL="457200" lvl="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MX" sz="2400" dirty="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rPr>
              <a:t>La lógica de contacto se basa en la dirección de correo electrónico: el correo electrónico del miembro debe ser único, no compartido.</a:t>
            </a:r>
          </a:p>
          <a:p>
            <a:pPr marL="457200" lvl="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MX" sz="2400" dirty="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rPr>
              <a:t>Los miembros solo son invitados a la encuesta cuando usan su club local.</a:t>
            </a:r>
          </a:p>
          <a:p>
            <a:pPr marL="457200" lvl="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MX" sz="2400" dirty="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rPr>
              <a:t>Los miembros no recibirán más de 1 invitación de encuesta cada 180 días.</a:t>
            </a:r>
          </a:p>
          <a:p>
            <a:pPr marL="457200" lvl="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s-MX" sz="2400" dirty="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rPr>
              <a:t>Los miembros que desactiven las comunicaciones por correo electrónico dentro de Anytime Fitness o </a:t>
            </a:r>
            <a:r>
              <a:rPr lang="es-MX" sz="2400" dirty="0" err="1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rPr>
              <a:t>Medallia</a:t>
            </a:r>
            <a:r>
              <a:rPr lang="es-MX" sz="2400" dirty="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rPr>
              <a:t> no recibirán invitaciones </a:t>
            </a:r>
            <a:r>
              <a:rPr lang="es-MX" sz="2400" dirty="0" smtClean="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rPr>
              <a:t>futuras.</a:t>
            </a:r>
            <a:endParaRPr lang="en-US" sz="2400" dirty="0" smtClean="0">
              <a:solidFill>
                <a:schemeClr val="dk2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lvl="0"/>
            <a:endParaRPr lang="en-US" sz="2400" dirty="0">
              <a:solidFill>
                <a:schemeClr val="dk2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lvl="0"/>
            <a:endParaRPr lang="en-US" sz="2400" dirty="0">
              <a:solidFill>
                <a:schemeClr val="dk2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lvl="0"/>
            <a:endParaRPr lang="en-US" sz="2400" dirty="0">
              <a:solidFill>
                <a:schemeClr val="dk2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29AECBFA-763A-4F53-A2CB-36783E6B3185}"/>
              </a:ext>
            </a:extLst>
          </p:cNvPr>
          <p:cNvSpPr txBox="1"/>
          <p:nvPr/>
        </p:nvSpPr>
        <p:spPr>
          <a:xfrm>
            <a:off x="362563" y="5972489"/>
            <a:ext cx="22712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200" dirty="0"/>
          </a:p>
        </p:txBody>
      </p:sp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91DC4F16-602A-419C-AF70-EDD598AFD1C6}"/>
              </a:ext>
            </a:extLst>
          </p:cNvPr>
          <p:cNvSpPr txBox="1"/>
          <p:nvPr/>
        </p:nvSpPr>
        <p:spPr>
          <a:xfrm>
            <a:off x="5294682" y="5972487"/>
            <a:ext cx="22712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200" dirty="0"/>
          </a:p>
        </p:txBody>
      </p:sp>
      <p:sp>
        <p:nvSpPr>
          <p:cNvPr id="19" name="TextBox 18">
            <a:extLst>
              <a:ext uri="{FF2B5EF4-FFF2-40B4-BE49-F238E27FC236}">
                <a16:creationId xmlns="" xmlns:a16="http://schemas.microsoft.com/office/drawing/2014/main" id="{25348E8F-94DA-4352-96C3-C5509B5D5484}"/>
              </a:ext>
            </a:extLst>
          </p:cNvPr>
          <p:cNvSpPr txBox="1"/>
          <p:nvPr/>
        </p:nvSpPr>
        <p:spPr>
          <a:xfrm>
            <a:off x="9920748" y="5880152"/>
            <a:ext cx="22712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200" dirty="0"/>
          </a:p>
        </p:txBody>
      </p:sp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D862C242-ED0A-4F53-9636-BF0F692C73AE}"/>
              </a:ext>
            </a:extLst>
          </p:cNvPr>
          <p:cNvSpPr txBox="1"/>
          <p:nvPr/>
        </p:nvSpPr>
        <p:spPr>
          <a:xfrm>
            <a:off x="7565934" y="5972486"/>
            <a:ext cx="22712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200" dirty="0"/>
          </a:p>
        </p:txBody>
      </p:sp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2FA6F156-CCE8-4BC5-983F-1E2BF1734724}"/>
              </a:ext>
            </a:extLst>
          </p:cNvPr>
          <p:cNvSpPr txBox="1"/>
          <p:nvPr/>
        </p:nvSpPr>
        <p:spPr>
          <a:xfrm>
            <a:off x="2880850" y="5972488"/>
            <a:ext cx="22712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503353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="" xmlns:a16="http://schemas.microsoft.com/office/drawing/2014/main" id="{C53E7C3D-7B31-471E-91F2-AFF42627BBB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6949073"/>
              </p:ext>
            </p:extLst>
          </p:nvPr>
        </p:nvGraphicFramePr>
        <p:xfrm>
          <a:off x="196645" y="2290909"/>
          <a:ext cx="11818361" cy="9490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6" name="Straight Connector 5">
            <a:extLst>
              <a:ext uri="{FF2B5EF4-FFF2-40B4-BE49-F238E27FC236}">
                <a16:creationId xmlns="" xmlns:a16="http://schemas.microsoft.com/office/drawing/2014/main" id="{58EBB1B8-C00A-4B3B-A0DA-0E96B8120857}"/>
              </a:ext>
            </a:extLst>
          </p:cNvPr>
          <p:cNvCxnSpPr/>
          <p:nvPr/>
        </p:nvCxnSpPr>
        <p:spPr>
          <a:xfrm>
            <a:off x="757084" y="3234811"/>
            <a:ext cx="0" cy="6587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84AE23E0-168C-4BE9-9F86-843D2A08B7E2}"/>
              </a:ext>
            </a:extLst>
          </p:cNvPr>
          <p:cNvSpPr txBox="1"/>
          <p:nvPr/>
        </p:nvSpPr>
        <p:spPr>
          <a:xfrm>
            <a:off x="283896" y="3756993"/>
            <a:ext cx="227125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/>
              <a:t/>
            </a:r>
            <a:br>
              <a:rPr lang="es-MX" sz="1200" dirty="0"/>
            </a:br>
            <a:r>
              <a:rPr lang="es-MX" sz="1200" dirty="0"/>
              <a:t>Los Clubes Nuevos comienzan a recibir </a:t>
            </a:r>
            <a:r>
              <a:rPr lang="es-MX" sz="1200" dirty="0" smtClean="0"/>
              <a:t>comentarios de miembros respecto a las encuestas </a:t>
            </a:r>
            <a:r>
              <a:rPr lang="es-MX" sz="1200" dirty="0"/>
              <a:t>luego de estar abiertos 6 meses</a:t>
            </a:r>
            <a:r>
              <a:rPr lang="en-US" sz="1200" dirty="0" smtClean="0">
                <a:latin typeface="Proxima Nova"/>
              </a:rPr>
              <a:t>.</a:t>
            </a:r>
            <a:endParaRPr lang="en-US" sz="1200" dirty="0">
              <a:latin typeface="Proxima Nova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="" xmlns:a16="http://schemas.microsoft.com/office/drawing/2014/main" id="{A307BE31-9E00-468C-AC6A-4F9932C63F4B}"/>
              </a:ext>
            </a:extLst>
          </p:cNvPr>
          <p:cNvCxnSpPr/>
          <p:nvPr/>
        </p:nvCxnSpPr>
        <p:spPr>
          <a:xfrm>
            <a:off x="4065642" y="3224977"/>
            <a:ext cx="0" cy="6587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73346595-A2CC-4A2B-8ED5-46240C20BFE4}"/>
              </a:ext>
            </a:extLst>
          </p:cNvPr>
          <p:cNvSpPr txBox="1"/>
          <p:nvPr/>
        </p:nvSpPr>
        <p:spPr>
          <a:xfrm>
            <a:off x="2856276" y="3849327"/>
            <a:ext cx="22712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>
                <a:latin typeface="Proxima Nova"/>
              </a:rPr>
              <a:t>Los </a:t>
            </a:r>
            <a:r>
              <a:rPr lang="es-MX" sz="1200" dirty="0">
                <a:latin typeface="Proxima Nova"/>
              </a:rPr>
              <a:t>miembros no son elegibles para recibir </a:t>
            </a:r>
            <a:r>
              <a:rPr lang="es-MX" sz="1200" dirty="0" smtClean="0">
                <a:latin typeface="Proxima Nova"/>
              </a:rPr>
              <a:t>una invitación y dar sus comentarios </a:t>
            </a:r>
            <a:r>
              <a:rPr lang="es-MX" sz="1200" dirty="0">
                <a:latin typeface="Proxima Nova"/>
              </a:rPr>
              <a:t>hasta después de 30 días de membresía.</a:t>
            </a:r>
            <a:r>
              <a:rPr lang="en-US" sz="1200" dirty="0" smtClean="0">
                <a:latin typeface="Proxima Nova"/>
              </a:rPr>
              <a:t> .</a:t>
            </a:r>
            <a:endParaRPr lang="en-US" sz="1200" dirty="0">
              <a:latin typeface="Proxima Nova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="" xmlns:a16="http://schemas.microsoft.com/office/drawing/2014/main" id="{2AFBED2E-421A-4483-85FF-420EB5494949}"/>
              </a:ext>
            </a:extLst>
          </p:cNvPr>
          <p:cNvCxnSpPr/>
          <p:nvPr/>
        </p:nvCxnSpPr>
        <p:spPr>
          <a:xfrm>
            <a:off x="5943598" y="3229893"/>
            <a:ext cx="0" cy="6587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8FCC3564-1A11-4522-9E54-A583FCA87711}"/>
              </a:ext>
            </a:extLst>
          </p:cNvPr>
          <p:cNvCxnSpPr/>
          <p:nvPr/>
        </p:nvCxnSpPr>
        <p:spPr>
          <a:xfrm>
            <a:off x="9611035" y="3244642"/>
            <a:ext cx="0" cy="6587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63053A5B-142C-49F0-B951-F67C87051458}"/>
              </a:ext>
            </a:extLst>
          </p:cNvPr>
          <p:cNvSpPr txBox="1"/>
          <p:nvPr/>
        </p:nvSpPr>
        <p:spPr>
          <a:xfrm>
            <a:off x="5187881" y="3664660"/>
            <a:ext cx="22712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1200" dirty="0">
              <a:latin typeface="Proxima Nova"/>
            </a:endParaRPr>
          </a:p>
          <a:p>
            <a:r>
              <a:rPr lang="es-MX" sz="1200" dirty="0">
                <a:latin typeface="Proxima Nova"/>
              </a:rPr>
              <a:t>Los miembros reciben una invitación después de 30 días de membresía y luego </a:t>
            </a:r>
            <a:r>
              <a:rPr lang="es-MX" sz="1200" dirty="0" smtClean="0">
                <a:latin typeface="Proxima Nova"/>
              </a:rPr>
              <a:t>del uso </a:t>
            </a:r>
            <a:r>
              <a:rPr lang="es-MX" sz="1200" dirty="0">
                <a:latin typeface="Proxima Nova"/>
              </a:rPr>
              <a:t>del </a:t>
            </a:r>
            <a:r>
              <a:rPr lang="es-MX" sz="1200" dirty="0" smtClean="0">
                <a:latin typeface="Proxima Nova"/>
              </a:rPr>
              <a:t>club. El uso del club se define en el momento que un miembro desliza su llave e ingresa al club.</a:t>
            </a:r>
            <a:endParaRPr lang="en-US" sz="1200" dirty="0">
              <a:latin typeface="Proxima Nova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8820D0C4-6175-4929-AEFE-20FB2B957B8A}"/>
              </a:ext>
            </a:extLst>
          </p:cNvPr>
          <p:cNvSpPr txBox="1"/>
          <p:nvPr/>
        </p:nvSpPr>
        <p:spPr>
          <a:xfrm>
            <a:off x="8850279" y="3668812"/>
            <a:ext cx="197381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sz="1200" dirty="0">
              <a:latin typeface="Proxima Nova"/>
            </a:endParaRPr>
          </a:p>
          <a:p>
            <a:r>
              <a:rPr lang="es-MX" sz="1200" dirty="0">
                <a:latin typeface="Proxima Nova"/>
              </a:rPr>
              <a:t>Después de 180 días desde la última invitación, el siguiente </a:t>
            </a:r>
            <a:r>
              <a:rPr lang="es-MX" sz="1200" dirty="0" smtClean="0">
                <a:latin typeface="Proxima Nova"/>
              </a:rPr>
              <a:t>uso del club de </a:t>
            </a:r>
            <a:r>
              <a:rPr lang="es-MX" sz="1200" dirty="0">
                <a:latin typeface="Proxima Nova"/>
              </a:rPr>
              <a:t>un miembro solicitará una invitación para enviar comentarios.</a:t>
            </a:r>
            <a:endParaRPr lang="en-US" sz="1200" dirty="0">
              <a:latin typeface="Proxima Nova"/>
            </a:endParaRPr>
          </a:p>
        </p:txBody>
      </p:sp>
      <p:sp>
        <p:nvSpPr>
          <p:cNvPr id="18" name="Title 2">
            <a:extLst>
              <a:ext uri="{FF2B5EF4-FFF2-40B4-BE49-F238E27FC236}">
                <a16:creationId xmlns="" xmlns:a16="http://schemas.microsoft.com/office/drawing/2014/main" id="{78F1DEDA-BD92-4709-8AFD-6553ED466D6F}"/>
              </a:ext>
            </a:extLst>
          </p:cNvPr>
          <p:cNvSpPr txBox="1">
            <a:spLocks/>
          </p:cNvSpPr>
          <p:nvPr/>
        </p:nvSpPr>
        <p:spPr>
          <a:xfrm>
            <a:off x="508000" y="304800"/>
            <a:ext cx="11074400" cy="7899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s-MX" dirty="0">
              <a:latin typeface="Proxima Nova"/>
              <a:ea typeface="Roboto Condensed Light" panose="02000000000000000000" pitchFamily="2" charset="0"/>
            </a:endParaRPr>
          </a:p>
          <a:p>
            <a:pPr algn="ctr"/>
            <a:r>
              <a:rPr lang="es-MX" dirty="0">
                <a:latin typeface="Proxima Nova"/>
                <a:ea typeface="Roboto Condensed Light" panose="02000000000000000000" pitchFamily="2" charset="0"/>
              </a:rPr>
              <a:t>FLUJO DE CONTACTO CON EL CLIENTE - INVITACIÓN DE LA ENCUESTA</a:t>
            </a:r>
            <a:endParaRPr lang="en-US" dirty="0">
              <a:latin typeface="Proxima Nova"/>
              <a:ea typeface="Roboto Condensed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68619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="" xmlns:a16="http://schemas.microsoft.com/office/drawing/2014/main" id="{9A79C098-6849-4ED9-91BB-8A95EA87E67A}"/>
              </a:ext>
            </a:extLst>
          </p:cNvPr>
          <p:cNvSpPr txBox="1">
            <a:spLocks/>
          </p:cNvSpPr>
          <p:nvPr/>
        </p:nvSpPr>
        <p:spPr>
          <a:xfrm>
            <a:off x="508000" y="304800"/>
            <a:ext cx="110744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dirty="0"/>
              <a:t/>
            </a:r>
            <a:br>
              <a:rPr lang="es-MX" dirty="0"/>
            </a:br>
            <a:r>
              <a:rPr lang="es-MX" dirty="0"/>
              <a:t>INVITACIONES ENVIADAS Y ENTREGADAS</a:t>
            </a:r>
            <a:endParaRPr lang="en-US" dirty="0">
              <a:latin typeface="Proxima Nova"/>
              <a:ea typeface="Roboto Condensed Light" panose="02000000000000000000" pitchFamily="2" charset="0"/>
            </a:endParaRPr>
          </a:p>
        </p:txBody>
      </p:sp>
      <p:sp>
        <p:nvSpPr>
          <p:cNvPr id="8" name="Google Shape;1332;p152">
            <a:extLst>
              <a:ext uri="{FF2B5EF4-FFF2-40B4-BE49-F238E27FC236}">
                <a16:creationId xmlns="" xmlns:a16="http://schemas.microsoft.com/office/drawing/2014/main" id="{D455DD9B-2677-430D-8C14-4FB31493EB45}"/>
              </a:ext>
            </a:extLst>
          </p:cNvPr>
          <p:cNvSpPr/>
          <p:nvPr/>
        </p:nvSpPr>
        <p:spPr>
          <a:xfrm>
            <a:off x="8798404" y="1765539"/>
            <a:ext cx="379379" cy="380857"/>
          </a:xfrm>
          <a:prstGeom prst="roundRect">
            <a:avLst>
              <a:gd name="adj" fmla="val 16667"/>
            </a:avLst>
          </a:prstGeom>
          <a:solidFill>
            <a:srgbClr val="7F5CB0"/>
          </a:solidFill>
          <a:ln w="9525" cap="flat" cmpd="sng">
            <a:solidFill>
              <a:srgbClr val="0090E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 dirty="0">
                <a:solidFill>
                  <a:srgbClr val="FFFFFF"/>
                </a:solidFill>
              </a:rPr>
              <a:t>1</a:t>
            </a:r>
            <a:endParaRPr sz="2800" b="1" dirty="0">
              <a:solidFill>
                <a:srgbClr val="FFFFFF"/>
              </a:solidFill>
            </a:endParaRPr>
          </a:p>
        </p:txBody>
      </p:sp>
      <p:sp>
        <p:nvSpPr>
          <p:cNvPr id="9" name="Google Shape;1333;p152">
            <a:extLst>
              <a:ext uri="{FF2B5EF4-FFF2-40B4-BE49-F238E27FC236}">
                <a16:creationId xmlns="" xmlns:a16="http://schemas.microsoft.com/office/drawing/2014/main" id="{8032E6DB-EAA8-48C2-BB5D-BF31D00EFCBB}"/>
              </a:ext>
            </a:extLst>
          </p:cNvPr>
          <p:cNvSpPr txBox="1"/>
          <p:nvPr/>
        </p:nvSpPr>
        <p:spPr>
          <a:xfrm>
            <a:off x="9495476" y="1144133"/>
            <a:ext cx="2696524" cy="26036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endParaRPr lang="es-MX" sz="2000" dirty="0">
              <a:solidFill>
                <a:schemeClr val="dk2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lvl="0"/>
            <a:r>
              <a:rPr lang="es-MX" sz="2000" dirty="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rPr>
              <a:t>El </a:t>
            </a:r>
            <a:r>
              <a:rPr lang="es-MX" sz="2000" dirty="0" smtClean="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rPr>
              <a:t>Tablero proporciona </a:t>
            </a:r>
            <a:r>
              <a:rPr lang="es-MX" sz="2000" dirty="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rPr>
              <a:t>informes sobre invitaciones</a:t>
            </a:r>
            <a:r>
              <a:rPr lang="es-MX" sz="2000" dirty="0" smtClean="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rPr>
              <a:t>.</a:t>
            </a:r>
          </a:p>
          <a:p>
            <a:pPr lvl="0"/>
            <a:endParaRPr sz="2000" dirty="0" smtClean="0">
              <a:solidFill>
                <a:schemeClr val="dk2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lvl="0"/>
            <a:endParaRPr lang="es-MX" sz="2000" dirty="0" smtClean="0"/>
          </a:p>
          <a:p>
            <a:pPr lvl="0"/>
            <a:endParaRPr lang="es-MX" sz="2000" dirty="0"/>
          </a:p>
          <a:p>
            <a:pPr lvl="0"/>
            <a:endParaRPr lang="es-MX" sz="2000" dirty="0" smtClean="0"/>
          </a:p>
          <a:p>
            <a:pPr lvl="0"/>
            <a:r>
              <a:rPr lang="es-MX" sz="2000" dirty="0" smtClean="0"/>
              <a:t>En </a:t>
            </a:r>
            <a:r>
              <a:rPr lang="es-MX" sz="2000" dirty="0"/>
              <a:t>la parte inferior, debajo de 'cómo se está desempeñando mi muestra de encuesta', usted </a:t>
            </a:r>
            <a:r>
              <a:rPr lang="es-MX" sz="2000" dirty="0" smtClean="0"/>
              <a:t>puede </a:t>
            </a:r>
            <a:r>
              <a:rPr lang="es-MX" sz="2000" smtClean="0"/>
              <a:t>ver </a:t>
            </a:r>
            <a:r>
              <a:rPr lang="es-MX" sz="2000" smtClean="0"/>
              <a:t>enviados, </a:t>
            </a:r>
            <a:r>
              <a:rPr lang="es-MX" sz="2000" dirty="0"/>
              <a:t>entregados y </a:t>
            </a:r>
            <a:r>
              <a:rPr lang="es-MX" sz="2000" dirty="0" smtClean="0"/>
              <a:t>respuestas totales.</a:t>
            </a:r>
            <a:endParaRPr sz="2000" dirty="0">
              <a:solidFill>
                <a:schemeClr val="dk2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0" name="Google Shape;1334;p152">
            <a:extLst>
              <a:ext uri="{FF2B5EF4-FFF2-40B4-BE49-F238E27FC236}">
                <a16:creationId xmlns="" xmlns:a16="http://schemas.microsoft.com/office/drawing/2014/main" id="{C0D147C9-0C7B-4EB4-95C9-114C0BA525FE}"/>
              </a:ext>
            </a:extLst>
          </p:cNvPr>
          <p:cNvSpPr/>
          <p:nvPr/>
        </p:nvSpPr>
        <p:spPr>
          <a:xfrm>
            <a:off x="8802904" y="3998713"/>
            <a:ext cx="379379" cy="380857"/>
          </a:xfrm>
          <a:prstGeom prst="roundRect">
            <a:avLst>
              <a:gd name="adj" fmla="val 16667"/>
            </a:avLst>
          </a:prstGeom>
          <a:solidFill>
            <a:srgbClr val="7F5CB0"/>
          </a:solidFill>
          <a:ln w="9525" cap="flat" cmpd="sng">
            <a:solidFill>
              <a:srgbClr val="0090E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 dirty="0">
                <a:solidFill>
                  <a:srgbClr val="FFFFFF"/>
                </a:solidFill>
              </a:rPr>
              <a:t>2</a:t>
            </a:r>
            <a:endParaRPr sz="2800" b="1" dirty="0">
              <a:solidFill>
                <a:srgbClr val="FFFFFF"/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548" y="3620753"/>
            <a:ext cx="8345510" cy="2256236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548" y="1667146"/>
            <a:ext cx="8193097" cy="1429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7432761"/>
      </p:ext>
    </p:extLst>
  </p:cSld>
  <p:clrMapOvr>
    <a:masterClrMapping/>
  </p:clrMapOvr>
</p:sld>
</file>

<file path=ppt/theme/theme1.xml><?xml version="1.0" encoding="utf-8"?>
<a:theme xmlns:a="http://schemas.openxmlformats.org/drawingml/2006/main" name="Current">
  <a:themeElements>
    <a:clrScheme name="52b1ff">
      <a:dk1>
        <a:srgbClr val="343434"/>
      </a:dk1>
      <a:lt1>
        <a:srgbClr val="FFFFFF"/>
      </a:lt1>
      <a:dk2>
        <a:srgbClr val="071E3C"/>
      </a:dk2>
      <a:lt2>
        <a:srgbClr val="EDEBE8"/>
      </a:lt2>
      <a:accent1>
        <a:srgbClr val="3F50BF"/>
      </a:accent1>
      <a:accent2>
        <a:srgbClr val="00BA9E"/>
      </a:accent2>
      <a:accent3>
        <a:srgbClr val="51B1FF"/>
      </a:accent3>
      <a:accent4>
        <a:srgbClr val="E56959"/>
      </a:accent4>
      <a:accent5>
        <a:srgbClr val="F3A152"/>
      </a:accent5>
      <a:accent6>
        <a:srgbClr val="F5D559"/>
      </a:accent6>
      <a:hlink>
        <a:srgbClr val="52B1FF"/>
      </a:hlink>
      <a:folHlink>
        <a:srgbClr val="97979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Medallia Template 2019</Template>
  <TotalTime>7311</TotalTime>
  <Words>227</Words>
  <Application>Microsoft Office PowerPoint</Application>
  <PresentationFormat>Panorámica</PresentationFormat>
  <Paragraphs>30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10" baseType="lpstr">
      <vt:lpstr>Arial</vt:lpstr>
      <vt:lpstr>Calibri</vt:lpstr>
      <vt:lpstr>Noto Sans Symbols</vt:lpstr>
      <vt:lpstr>Proxima Nova</vt:lpstr>
      <vt:lpstr>Roboto Condensed Light</vt:lpstr>
      <vt:lpstr>Current</vt:lpstr>
      <vt:lpstr>PROCESO DE INVITACION</vt:lpstr>
      <vt:lpstr> CRITERIOS PARA UN CLIENTE QUE RECIBE UNA ENCUESTA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 Meyer</dc:creator>
  <cp:lastModifiedBy>Andrea Huerta</cp:lastModifiedBy>
  <cp:revision>20</cp:revision>
  <dcterms:created xsi:type="dcterms:W3CDTF">2019-05-03T18:05:24Z</dcterms:created>
  <dcterms:modified xsi:type="dcterms:W3CDTF">2019-07-23T17:49:33Z</dcterms:modified>
</cp:coreProperties>
</file>