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305" r:id="rId2"/>
    <p:sldId id="313" r:id="rId3"/>
    <p:sldId id="314" r:id="rId4"/>
    <p:sldId id="315" r:id="rId5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97" autoAdjust="0"/>
    <p:restoredTop sz="94660"/>
  </p:normalViewPr>
  <p:slideViewPr>
    <p:cSldViewPr snapToGrid="0">
      <p:cViewPr varScale="1">
        <p:scale>
          <a:sx n="77" d="100"/>
          <a:sy n="77" d="100"/>
        </p:scale>
        <p:origin x="72" y="2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30212E-57A7-4CE7-874A-654E81B114E0}" type="datetimeFigureOut">
              <a:rPr lang="en-US" smtClean="0"/>
              <a:t>6/12/2019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EB6800-A45F-458B-B78E-FC640579DE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6011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ft Align: Title, Content">
  <p:cSld name="Left Align: Title, Content">
    <p:bg>
      <p:bgPr>
        <a:solidFill>
          <a:srgbClr val="FFFFFF"/>
        </a:solidFill>
        <a:effectLst/>
      </p:bgPr>
    </p:bg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6"/>
          <p:cNvSpPr txBox="1">
            <a:spLocks noGrp="1"/>
          </p:cNvSpPr>
          <p:nvPr>
            <p:ph type="title"/>
          </p:nvPr>
        </p:nvSpPr>
        <p:spPr>
          <a:xfrm>
            <a:off x="488967" y="359767"/>
            <a:ext cx="9774000" cy="647200"/>
          </a:xfrm>
          <a:prstGeom prst="rect">
            <a:avLst/>
          </a:prstGeom>
        </p:spPr>
        <p:txBody>
          <a:bodyPr spcFirstLastPara="1" wrap="square" lIns="91425" tIns="45700" rIns="91425" bIns="45700" anchor="t" anchorCtr="0"/>
          <a:lstStyle>
            <a:lvl1pPr lvl="0" algn="l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37993941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476">
          <p15:clr>
            <a:srgbClr val="FA7B17"/>
          </p15:clr>
        </p15:guide>
        <p15:guide id="2" pos="297">
          <p15:clr>
            <a:srgbClr val="FA7B17"/>
          </p15:clr>
        </p15:guide>
        <p15:guide id="3" orient="horz" pos="757">
          <p15:clr>
            <a:srgbClr val="FA7B17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 objectives 2">
  <p:cSld name="Agenda objectives 2"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6"/>
          <p:cNvSpPr/>
          <p:nvPr/>
        </p:nvSpPr>
        <p:spPr>
          <a:xfrm>
            <a:off x="-165067" y="-152533"/>
            <a:ext cx="5105400" cy="7150100"/>
          </a:xfrm>
          <a:custGeom>
            <a:avLst/>
            <a:gdLst/>
            <a:ahLst/>
            <a:cxnLst/>
            <a:rect l="l" t="t" r="r" b="b"/>
            <a:pathLst>
              <a:path w="153162" h="214503" extrusionOk="0">
                <a:moveTo>
                  <a:pt x="127254" y="214503"/>
                </a:moveTo>
                <a:lnTo>
                  <a:pt x="153162" y="0"/>
                </a:lnTo>
                <a:lnTo>
                  <a:pt x="0" y="0"/>
                </a:lnTo>
                <a:lnTo>
                  <a:pt x="0" y="213360"/>
                </a:lnTo>
                <a:close/>
              </a:path>
            </a:pathLst>
          </a:custGeom>
          <a:solidFill>
            <a:srgbClr val="F4F0ED"/>
          </a:solidFill>
          <a:ln>
            <a:noFill/>
          </a:ln>
        </p:spPr>
      </p:sp>
      <p:pic>
        <p:nvPicPr>
          <p:cNvPr id="119" name="Google Shape;119;p2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28039" y="6125785"/>
            <a:ext cx="1755011" cy="64416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81116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eadline in Circle">
  <p:cSld name="Headline in Circle"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7"/>
          <p:cNvSpPr/>
          <p:nvPr/>
        </p:nvSpPr>
        <p:spPr>
          <a:xfrm>
            <a:off x="-457200" y="394471"/>
            <a:ext cx="3912800" cy="39128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22" name="Google Shape;122;p27"/>
          <p:cNvSpPr/>
          <p:nvPr/>
        </p:nvSpPr>
        <p:spPr>
          <a:xfrm>
            <a:off x="-192179" y="394471"/>
            <a:ext cx="3912800" cy="39128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23" name="Google Shape;123;p27"/>
          <p:cNvSpPr txBox="1">
            <a:spLocks noGrp="1"/>
          </p:cNvSpPr>
          <p:nvPr>
            <p:ph type="title"/>
          </p:nvPr>
        </p:nvSpPr>
        <p:spPr>
          <a:xfrm>
            <a:off x="60821" y="1183871"/>
            <a:ext cx="3406800" cy="2334000"/>
          </a:xfrm>
          <a:prstGeom prst="rect">
            <a:avLst/>
          </a:prstGeom>
        </p:spPr>
        <p:txBody>
          <a:bodyPr spcFirstLastPara="1" wrap="square" lIns="91425" tIns="45700" rIns="91425" bIns="45700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310233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column text">
  <p:cSld name="Three column text"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5" name="Google Shape;125;p28"/>
          <p:cNvGrpSpPr/>
          <p:nvPr/>
        </p:nvGrpSpPr>
        <p:grpSpPr>
          <a:xfrm>
            <a:off x="629326" y="1395431"/>
            <a:ext cx="3429141" cy="4518736"/>
            <a:chOff x="475566" y="1046573"/>
            <a:chExt cx="2571856" cy="3389052"/>
          </a:xfrm>
        </p:grpSpPr>
        <p:sp>
          <p:nvSpPr>
            <p:cNvPr id="126" name="Google Shape;126;p28"/>
            <p:cNvSpPr/>
            <p:nvPr/>
          </p:nvSpPr>
          <p:spPr>
            <a:xfrm>
              <a:off x="475566" y="1063625"/>
              <a:ext cx="2571300" cy="3372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blurRad="127000" dist="59195" dir="5400000" rotWithShape="0">
                <a:srgbClr val="000000">
                  <a:alpha val="14120"/>
                </a:srgbClr>
              </a:outerShdw>
            </a:effectLst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endParaRPr sz="1867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endParaRPr>
            </a:p>
          </p:txBody>
        </p:sp>
        <p:sp>
          <p:nvSpPr>
            <p:cNvPr id="127" name="Google Shape;127;p28"/>
            <p:cNvSpPr/>
            <p:nvPr/>
          </p:nvSpPr>
          <p:spPr>
            <a:xfrm rot="10800000" flipH="1">
              <a:off x="476122" y="1046573"/>
              <a:ext cx="2571300" cy="4455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2400"/>
                <a:t> </a:t>
              </a:r>
              <a:endParaRPr sz="2400"/>
            </a:p>
          </p:txBody>
        </p:sp>
        <p:sp>
          <p:nvSpPr>
            <p:cNvPr id="128" name="Google Shape;128;p28"/>
            <p:cNvSpPr/>
            <p:nvPr/>
          </p:nvSpPr>
          <p:spPr>
            <a:xfrm rot="10800000" flipH="1">
              <a:off x="476122" y="1491706"/>
              <a:ext cx="2571300" cy="44700"/>
            </a:xfrm>
            <a:prstGeom prst="rect">
              <a:avLst/>
            </a:prstGeom>
            <a:solidFill>
              <a:srgbClr val="8E97D4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2400"/>
                <a:t> </a:t>
              </a:r>
              <a:endParaRPr sz="2400"/>
            </a:p>
          </p:txBody>
        </p:sp>
      </p:grpSp>
      <p:grpSp>
        <p:nvGrpSpPr>
          <p:cNvPr id="129" name="Google Shape;129;p28"/>
          <p:cNvGrpSpPr/>
          <p:nvPr/>
        </p:nvGrpSpPr>
        <p:grpSpPr>
          <a:xfrm>
            <a:off x="4381756" y="1395433"/>
            <a:ext cx="3429233" cy="4518733"/>
            <a:chOff x="3284266" y="1046575"/>
            <a:chExt cx="2571925" cy="3389050"/>
          </a:xfrm>
        </p:grpSpPr>
        <p:sp>
          <p:nvSpPr>
            <p:cNvPr id="130" name="Google Shape;130;p28"/>
            <p:cNvSpPr/>
            <p:nvPr/>
          </p:nvSpPr>
          <p:spPr>
            <a:xfrm>
              <a:off x="3286091" y="1063625"/>
              <a:ext cx="2570100" cy="3372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blurRad="127000" dist="59195" dir="5400000" rotWithShape="0">
                <a:srgbClr val="000000">
                  <a:alpha val="14120"/>
                </a:srgbClr>
              </a:outerShdw>
            </a:effectLst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endParaRPr sz="1867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endParaRPr>
            </a:p>
          </p:txBody>
        </p:sp>
        <p:sp>
          <p:nvSpPr>
            <p:cNvPr id="131" name="Google Shape;131;p28"/>
            <p:cNvSpPr/>
            <p:nvPr/>
          </p:nvSpPr>
          <p:spPr>
            <a:xfrm rot="10800000" flipH="1">
              <a:off x="3284266" y="1046575"/>
              <a:ext cx="2571300" cy="445500"/>
            </a:xfrm>
            <a:prstGeom prst="rect">
              <a:avLst/>
            </a:prstGeom>
            <a:solidFill>
              <a:srgbClr val="00BFA5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2400"/>
                <a:t> </a:t>
              </a:r>
              <a:endParaRPr sz="2400"/>
            </a:p>
          </p:txBody>
        </p:sp>
        <p:sp>
          <p:nvSpPr>
            <p:cNvPr id="132" name="Google Shape;132;p28"/>
            <p:cNvSpPr/>
            <p:nvPr/>
          </p:nvSpPr>
          <p:spPr>
            <a:xfrm rot="10800000" flipH="1">
              <a:off x="3284266" y="1491709"/>
              <a:ext cx="2571300" cy="44700"/>
            </a:xfrm>
            <a:prstGeom prst="rect">
              <a:avLst/>
            </a:prstGeom>
            <a:solidFill>
              <a:srgbClr val="00BFA5">
                <a:alpha val="51920"/>
              </a:srgbClr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2400"/>
                <a:t> </a:t>
              </a:r>
              <a:endParaRPr sz="2400"/>
            </a:p>
          </p:txBody>
        </p:sp>
      </p:grpSp>
      <p:grpSp>
        <p:nvGrpSpPr>
          <p:cNvPr id="133" name="Google Shape;133;p28"/>
          <p:cNvGrpSpPr/>
          <p:nvPr/>
        </p:nvGrpSpPr>
        <p:grpSpPr>
          <a:xfrm>
            <a:off x="8134275" y="1406797"/>
            <a:ext cx="3428400" cy="4518733"/>
            <a:chOff x="6073322" y="1055098"/>
            <a:chExt cx="2571300" cy="3389050"/>
          </a:xfrm>
        </p:grpSpPr>
        <p:sp>
          <p:nvSpPr>
            <p:cNvPr id="134" name="Google Shape;134;p28"/>
            <p:cNvSpPr/>
            <p:nvPr/>
          </p:nvSpPr>
          <p:spPr>
            <a:xfrm>
              <a:off x="6073956" y="1072147"/>
              <a:ext cx="2570100" cy="3372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blurRad="127000" dist="59195" dir="5400000" rotWithShape="0">
                <a:srgbClr val="000000">
                  <a:alpha val="14120"/>
                </a:srgbClr>
              </a:outerShdw>
            </a:effectLst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2400">
                  <a:solidFill>
                    <a:srgbClr val="FFFFFF"/>
                  </a:solidFill>
                  <a:latin typeface="Proxima Nova"/>
                  <a:ea typeface="Proxima Nova"/>
                  <a:cs typeface="Proxima Nova"/>
                  <a:sym typeface="Proxima Nova"/>
                </a:rPr>
                <a:t> </a:t>
              </a:r>
              <a:endParaRPr sz="1867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endParaRPr>
            </a:p>
          </p:txBody>
        </p:sp>
        <p:sp>
          <p:nvSpPr>
            <p:cNvPr id="135" name="Google Shape;135;p28"/>
            <p:cNvSpPr/>
            <p:nvPr/>
          </p:nvSpPr>
          <p:spPr>
            <a:xfrm rot="10800000" flipH="1">
              <a:off x="6073322" y="1055098"/>
              <a:ext cx="2571300" cy="4455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2400"/>
                <a:t> </a:t>
              </a:r>
              <a:endParaRPr sz="2400"/>
            </a:p>
          </p:txBody>
        </p:sp>
        <p:sp>
          <p:nvSpPr>
            <p:cNvPr id="136" name="Google Shape;136;p28"/>
            <p:cNvSpPr/>
            <p:nvPr/>
          </p:nvSpPr>
          <p:spPr>
            <a:xfrm rot="10800000" flipH="1">
              <a:off x="6073322" y="1500231"/>
              <a:ext cx="2571300" cy="44700"/>
            </a:xfrm>
            <a:prstGeom prst="rect">
              <a:avLst/>
            </a:prstGeom>
            <a:solidFill>
              <a:srgbClr val="51B1FF">
                <a:alpha val="55769"/>
              </a:srgbClr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2400"/>
                <a:t> </a:t>
              </a:r>
              <a:endParaRPr sz="2400"/>
            </a:p>
          </p:txBody>
        </p:sp>
      </p:grpSp>
      <p:sp>
        <p:nvSpPr>
          <p:cNvPr id="137" name="Google Shape;137;p28"/>
          <p:cNvSpPr txBox="1">
            <a:spLocks noGrp="1"/>
          </p:cNvSpPr>
          <p:nvPr>
            <p:ph type="title"/>
          </p:nvPr>
        </p:nvSpPr>
        <p:spPr>
          <a:xfrm>
            <a:off x="610600" y="381712"/>
            <a:ext cx="10970800" cy="8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74768521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99">
          <p15:clr>
            <a:srgbClr val="FA7B17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lumn text">
  <p:cSld name="Two column text"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9" name="Google Shape;139;p29"/>
          <p:cNvGrpSpPr/>
          <p:nvPr/>
        </p:nvGrpSpPr>
        <p:grpSpPr>
          <a:xfrm>
            <a:off x="625816" y="1449330"/>
            <a:ext cx="5241257" cy="4518719"/>
            <a:chOff x="666884" y="1086986"/>
            <a:chExt cx="3737348" cy="3389039"/>
          </a:xfrm>
        </p:grpSpPr>
        <p:sp>
          <p:nvSpPr>
            <p:cNvPr id="140" name="Google Shape;140;p29"/>
            <p:cNvSpPr/>
            <p:nvPr/>
          </p:nvSpPr>
          <p:spPr>
            <a:xfrm>
              <a:off x="667132" y="1104025"/>
              <a:ext cx="3737100" cy="3372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blurRad="127000" dist="59195" dir="5400000" rotWithShape="0">
                <a:srgbClr val="000000">
                  <a:alpha val="14120"/>
                </a:srgbClr>
              </a:outerShdw>
            </a:effectLst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endParaRPr sz="1867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endParaRPr>
            </a:p>
          </p:txBody>
        </p:sp>
        <p:sp>
          <p:nvSpPr>
            <p:cNvPr id="141" name="Google Shape;141;p29"/>
            <p:cNvSpPr/>
            <p:nvPr/>
          </p:nvSpPr>
          <p:spPr>
            <a:xfrm rot="10800000" flipH="1">
              <a:off x="666884" y="1086986"/>
              <a:ext cx="3737100" cy="4455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2400"/>
                <a:t> </a:t>
              </a:r>
              <a:endParaRPr sz="2400"/>
            </a:p>
          </p:txBody>
        </p:sp>
        <p:sp>
          <p:nvSpPr>
            <p:cNvPr id="142" name="Google Shape;142;p29"/>
            <p:cNvSpPr/>
            <p:nvPr/>
          </p:nvSpPr>
          <p:spPr>
            <a:xfrm rot="10800000" flipH="1">
              <a:off x="666884" y="1532120"/>
              <a:ext cx="3737100" cy="44700"/>
            </a:xfrm>
            <a:prstGeom prst="rect">
              <a:avLst/>
            </a:prstGeom>
            <a:solidFill>
              <a:srgbClr val="8E97D4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2400"/>
                <a:t> </a:t>
              </a:r>
              <a:endParaRPr sz="2400"/>
            </a:p>
          </p:txBody>
        </p:sp>
      </p:grpSp>
      <p:grpSp>
        <p:nvGrpSpPr>
          <p:cNvPr id="143" name="Google Shape;143;p29"/>
          <p:cNvGrpSpPr/>
          <p:nvPr/>
        </p:nvGrpSpPr>
        <p:grpSpPr>
          <a:xfrm>
            <a:off x="6328705" y="1448205"/>
            <a:ext cx="5237480" cy="4518644"/>
            <a:chOff x="4742462" y="1086142"/>
            <a:chExt cx="3734655" cy="3388983"/>
          </a:xfrm>
        </p:grpSpPr>
        <p:sp>
          <p:nvSpPr>
            <p:cNvPr id="144" name="Google Shape;144;p29"/>
            <p:cNvSpPr/>
            <p:nvPr/>
          </p:nvSpPr>
          <p:spPr>
            <a:xfrm>
              <a:off x="4742716" y="1104025"/>
              <a:ext cx="3734400" cy="33711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blurRad="127000" dist="59195" dir="5400000" rotWithShape="0">
                <a:srgbClr val="000000">
                  <a:alpha val="14120"/>
                </a:srgbClr>
              </a:outerShdw>
            </a:effectLst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endParaRPr sz="1867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endParaRPr>
            </a:p>
          </p:txBody>
        </p:sp>
        <p:sp>
          <p:nvSpPr>
            <p:cNvPr id="145" name="Google Shape;145;p29"/>
            <p:cNvSpPr/>
            <p:nvPr/>
          </p:nvSpPr>
          <p:spPr>
            <a:xfrm rot="10800000" flipH="1">
              <a:off x="4742462" y="1086142"/>
              <a:ext cx="3734400" cy="4455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2400"/>
                <a:t> </a:t>
              </a:r>
              <a:endParaRPr sz="2400"/>
            </a:p>
          </p:txBody>
        </p:sp>
        <p:sp>
          <p:nvSpPr>
            <p:cNvPr id="146" name="Google Shape;146;p29"/>
            <p:cNvSpPr/>
            <p:nvPr/>
          </p:nvSpPr>
          <p:spPr>
            <a:xfrm rot="10800000" flipH="1">
              <a:off x="4742462" y="1531276"/>
              <a:ext cx="3734400" cy="44700"/>
            </a:xfrm>
            <a:prstGeom prst="rect">
              <a:avLst/>
            </a:prstGeom>
            <a:solidFill>
              <a:srgbClr val="51B1FF">
                <a:alpha val="55769"/>
              </a:srgbClr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2400"/>
                <a:t> </a:t>
              </a:r>
              <a:endParaRPr sz="2400"/>
            </a:p>
          </p:txBody>
        </p:sp>
      </p:grpSp>
      <p:sp>
        <p:nvSpPr>
          <p:cNvPr id="147" name="Google Shape;147;p29"/>
          <p:cNvSpPr txBox="1">
            <a:spLocks noGrp="1"/>
          </p:cNvSpPr>
          <p:nvPr>
            <p:ph type="title"/>
          </p:nvPr>
        </p:nvSpPr>
        <p:spPr>
          <a:xfrm>
            <a:off x="610600" y="381712"/>
            <a:ext cx="10970800" cy="8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92264650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97">
          <p15:clr>
            <a:srgbClr val="FA7B17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Columns/Arrows">
  <p:cSld name="Three Columns/Arrows"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30"/>
          <p:cNvSpPr txBox="1">
            <a:spLocks noGrp="1"/>
          </p:cNvSpPr>
          <p:nvPr>
            <p:ph type="title"/>
          </p:nvPr>
        </p:nvSpPr>
        <p:spPr>
          <a:xfrm>
            <a:off x="609600" y="381712"/>
            <a:ext cx="10970800" cy="8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50" name="Google Shape;150;p30"/>
          <p:cNvSpPr/>
          <p:nvPr/>
        </p:nvSpPr>
        <p:spPr>
          <a:xfrm>
            <a:off x="671716" y="1657801"/>
            <a:ext cx="3452000" cy="40804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127000" dist="59195" dir="5400000" rotWithShape="0">
              <a:srgbClr val="000000">
                <a:alpha val="14120"/>
              </a:srgbClr>
            </a:outerShdw>
          </a:effectLst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endParaRPr sz="1867" b="0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51" name="Google Shape;151;p30"/>
          <p:cNvSpPr/>
          <p:nvPr/>
        </p:nvSpPr>
        <p:spPr>
          <a:xfrm>
            <a:off x="4370000" y="1657800"/>
            <a:ext cx="3452000" cy="40804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127000" dist="59195" dir="5400000" rotWithShape="0">
              <a:srgbClr val="000000">
                <a:alpha val="14120"/>
              </a:srgbClr>
            </a:outerShdw>
          </a:effectLst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endParaRPr sz="1867" b="0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52" name="Google Shape;152;p30"/>
          <p:cNvSpPr/>
          <p:nvPr/>
        </p:nvSpPr>
        <p:spPr>
          <a:xfrm>
            <a:off x="8068284" y="1657800"/>
            <a:ext cx="3452000" cy="40804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127000" dist="59195" dir="5400000" rotWithShape="0">
              <a:srgbClr val="000000">
                <a:alpha val="14120"/>
              </a:srgbClr>
            </a:outerShdw>
          </a:effectLst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endParaRPr sz="1867" b="0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53" name="Google Shape;153;p30"/>
          <p:cNvSpPr/>
          <p:nvPr/>
        </p:nvSpPr>
        <p:spPr>
          <a:xfrm>
            <a:off x="3882256" y="4546444"/>
            <a:ext cx="648000" cy="804400"/>
          </a:xfrm>
          <a:prstGeom prst="rightArrow">
            <a:avLst>
              <a:gd name="adj1" fmla="val 41852"/>
              <a:gd name="adj2" fmla="val 76183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68567" tIns="34267" rIns="68567" bIns="34267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4" name="Google Shape;154;p30"/>
          <p:cNvSpPr/>
          <p:nvPr/>
        </p:nvSpPr>
        <p:spPr>
          <a:xfrm>
            <a:off x="7579185" y="4546444"/>
            <a:ext cx="648000" cy="804400"/>
          </a:xfrm>
          <a:prstGeom prst="rightArrow">
            <a:avLst>
              <a:gd name="adj1" fmla="val 41852"/>
              <a:gd name="adj2" fmla="val 76183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68567" tIns="34267" rIns="68567" bIns="34267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2604139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99">
          <p15:clr>
            <a:srgbClr val="FA7B17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44332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left side">
  <p:cSld name="Image left side">
    <p:spTree>
      <p:nvGrpSpPr>
        <p:cNvPr id="1" name="Shape 5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Google Shape;514;p64"/>
          <p:cNvSpPr>
            <a:spLocks noGrp="1"/>
          </p:cNvSpPr>
          <p:nvPr>
            <p:ph type="pic" idx="2"/>
          </p:nvPr>
        </p:nvSpPr>
        <p:spPr>
          <a:xfrm>
            <a:off x="0" y="1647733"/>
            <a:ext cx="5433600" cy="411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558ED5"/>
              </a:buClr>
              <a:buSzPts val="1800"/>
              <a:buFont typeface="Proxima Nova"/>
              <a:buNone/>
              <a:defRPr sz="2400" b="0" i="0" u="none" strike="noStrike" cap="none">
                <a:solidFill>
                  <a:srgbClr val="7F7F7F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609585" marR="0" lvl="1" indent="-16933" algn="l" rtl="0">
              <a:lnSpc>
                <a:spcPct val="100000"/>
              </a:lnSpc>
              <a:spcBef>
                <a:spcPts val="1151"/>
              </a:spcBef>
              <a:spcAft>
                <a:spcPts val="0"/>
              </a:spcAft>
              <a:buClr>
                <a:srgbClr val="0090EF"/>
              </a:buClr>
              <a:buSzPts val="1400"/>
              <a:buFont typeface="Arial"/>
              <a:buChar char="•"/>
              <a:defRPr sz="2667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073123" marR="0" lvl="2" indent="-74081" algn="l" rtl="0">
              <a:lnSpc>
                <a:spcPct val="100000"/>
              </a:lnSpc>
              <a:spcBef>
                <a:spcPts val="1317"/>
              </a:spcBef>
              <a:spcAft>
                <a:spcPts val="0"/>
              </a:spcAft>
              <a:buClr>
                <a:srgbClr val="0090EF"/>
              </a:buClr>
              <a:buSzPts val="1120"/>
              <a:buFont typeface="Arial"/>
              <a:buChar char="•"/>
              <a:defRPr sz="2133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2133547" marR="0" lvl="3" indent="-33866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–"/>
              <a:defRPr sz="2133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743131" marR="0" lvl="4" indent="-169329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2"/>
              </a:buClr>
              <a:buSzPts val="800"/>
              <a:buFont typeface="Noto Sans Symbols"/>
              <a:buChar char="○"/>
              <a:defRPr sz="2133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3386582" marR="0" lvl="5" indent="-3386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996167" marR="0" lvl="6" indent="-3386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605752" marR="0" lvl="7" indent="-3386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5215336" marR="0" lvl="8" indent="-3386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515" name="Google Shape;515;p64"/>
          <p:cNvSpPr txBox="1">
            <a:spLocks noGrp="1"/>
          </p:cNvSpPr>
          <p:nvPr>
            <p:ph type="body" idx="1"/>
          </p:nvPr>
        </p:nvSpPr>
        <p:spPr>
          <a:xfrm>
            <a:off x="5705447" y="1647677"/>
            <a:ext cx="5885600" cy="46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9585" marR="0" lvl="0" indent="-30479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roxima Nova"/>
              <a:buNone/>
              <a:defRPr sz="2667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1219170" marR="0" lvl="1" indent="-423323" algn="l" rtl="0">
              <a:lnSpc>
                <a:spcPct val="100000"/>
              </a:lnSpc>
              <a:spcBef>
                <a:spcPts val="1151"/>
              </a:spcBef>
              <a:spcAft>
                <a:spcPts val="0"/>
              </a:spcAft>
              <a:buClr>
                <a:srgbClr val="0090EF"/>
              </a:buClr>
              <a:buSzPts val="1400"/>
              <a:buFont typeface="Arial"/>
              <a:buChar char="•"/>
              <a:defRPr sz="2667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828754" marR="0" lvl="2" indent="-399615" algn="l" rtl="0">
              <a:lnSpc>
                <a:spcPct val="100000"/>
              </a:lnSpc>
              <a:spcBef>
                <a:spcPts val="1317"/>
              </a:spcBef>
              <a:spcAft>
                <a:spcPts val="0"/>
              </a:spcAft>
              <a:buClr>
                <a:srgbClr val="0090EF"/>
              </a:buClr>
              <a:buSzPts val="1120"/>
              <a:buFont typeface="Arial"/>
              <a:buChar char="•"/>
              <a:defRPr sz="2133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2438339" marR="0" lvl="3" indent="-440256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–"/>
              <a:defRPr sz="2133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3047924" marR="0" lvl="4" indent="-372524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2"/>
              </a:buClr>
              <a:buSzPts val="800"/>
              <a:buFont typeface="Noto Sans Symbols"/>
              <a:buChar char="○"/>
              <a:defRPr sz="2133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3657509" marR="0" lvl="5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4267093" marR="0" lvl="6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876678" marR="0" lvl="7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5486263" marR="0" lvl="8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16" name="Google Shape;516;p64"/>
          <p:cNvSpPr txBox="1">
            <a:spLocks noGrp="1"/>
          </p:cNvSpPr>
          <p:nvPr>
            <p:ph type="body" idx="3"/>
          </p:nvPr>
        </p:nvSpPr>
        <p:spPr>
          <a:xfrm>
            <a:off x="5705443" y="2119804"/>
            <a:ext cx="5885600" cy="366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9585" marR="0" lvl="0" indent="-41147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0390DF"/>
              </a:buClr>
              <a:buSzPts val="126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1219170" marR="0" lvl="1" indent="-411470" algn="l" rtl="0">
              <a:lnSpc>
                <a:spcPct val="100000"/>
              </a:lnSpc>
              <a:spcBef>
                <a:spcPts val="1151"/>
              </a:spcBef>
              <a:spcAft>
                <a:spcPts val="0"/>
              </a:spcAft>
              <a:buClr>
                <a:srgbClr val="0090EF"/>
              </a:buClr>
              <a:buSzPts val="126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828754" marR="0" lvl="2" indent="-399615" algn="l" rtl="0">
              <a:lnSpc>
                <a:spcPct val="100000"/>
              </a:lnSpc>
              <a:spcBef>
                <a:spcPts val="1317"/>
              </a:spcBef>
              <a:spcAft>
                <a:spcPts val="0"/>
              </a:spcAft>
              <a:buClr>
                <a:srgbClr val="0090EF"/>
              </a:buClr>
              <a:buSzPts val="1120"/>
              <a:buFont typeface="Arial"/>
              <a:buChar char="•"/>
              <a:defRPr sz="2133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2438339" marR="0" lvl="3" indent="-440256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–"/>
              <a:defRPr sz="2133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3047924" marR="0" lvl="4" indent="-372524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2"/>
              </a:buClr>
              <a:buSzPts val="800"/>
              <a:buFont typeface="Noto Sans Symbols"/>
              <a:buChar char="○"/>
              <a:defRPr sz="2133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3657509" marR="0" lvl="5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4267093" marR="0" lvl="6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876678" marR="0" lvl="7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5486263" marR="0" lvl="8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17" name="Google Shape;517;p64"/>
          <p:cNvSpPr txBox="1">
            <a:spLocks noGrp="1"/>
          </p:cNvSpPr>
          <p:nvPr>
            <p:ph type="title"/>
          </p:nvPr>
        </p:nvSpPr>
        <p:spPr>
          <a:xfrm>
            <a:off x="609600" y="541863"/>
            <a:ext cx="10970800" cy="8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roxima Nova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roxima Nova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roxima Nova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roxima Nova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roxima Nova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609585" marR="0" lvl="5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roxima Nova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1219170" marR="0" lvl="6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roxima Nova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1828754" marR="0" lvl="7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roxima Nova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2438339" marR="0" lvl="8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roxima Nova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163087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Slides">
  <p:cSld name="Cover Slides">
    <p:bg>
      <p:bgPr>
        <a:solidFill>
          <a:srgbClr val="FFFFFF"/>
        </a:solidFill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8"/>
          <p:cNvSpPr/>
          <p:nvPr/>
        </p:nvSpPr>
        <p:spPr>
          <a:xfrm>
            <a:off x="-136167" y="-76600"/>
            <a:ext cx="12464400" cy="7011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15385903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Slide 1">
  <p:cSld name="Chapter Slide 1">
    <p:bg>
      <p:bgPr>
        <a:solidFill>
          <a:srgbClr val="F4F0ED"/>
        </a:solid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74" name="Google Shape;74;p19"/>
          <p:cNvSpPr/>
          <p:nvPr/>
        </p:nvSpPr>
        <p:spPr>
          <a:xfrm>
            <a:off x="-2022311" y="4847783"/>
            <a:ext cx="9235872" cy="2369592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8E97D4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"/>
              <a:buNone/>
            </a:pPr>
            <a:endParaRPr sz="2667" b="0" i="0" u="none" strike="noStrike" cap="none">
              <a:solidFill>
                <a:srgbClr val="25252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75" name="Google Shape;75;p19"/>
          <p:cNvSpPr/>
          <p:nvPr/>
        </p:nvSpPr>
        <p:spPr>
          <a:xfrm>
            <a:off x="-266145" y="5532631"/>
            <a:ext cx="5434416" cy="139428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"/>
              <a:buNone/>
            </a:pPr>
            <a:endParaRPr sz="2667" b="0" i="0" u="none" strike="noStrike" cap="none">
              <a:solidFill>
                <a:srgbClr val="25252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76" name="Google Shape;76;p19"/>
          <p:cNvSpPr/>
          <p:nvPr/>
        </p:nvSpPr>
        <p:spPr>
          <a:xfrm rot="10800000">
            <a:off x="6955267" y="-258805"/>
            <a:ext cx="5416200" cy="1389672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4050C6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"/>
              <a:buNone/>
            </a:pPr>
            <a:endParaRPr sz="2667" b="0" i="0" u="none" strike="noStrike" cap="none">
              <a:solidFill>
                <a:srgbClr val="25252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grpSp>
        <p:nvGrpSpPr>
          <p:cNvPr id="77" name="Google Shape;77;p19"/>
          <p:cNvGrpSpPr/>
          <p:nvPr/>
        </p:nvGrpSpPr>
        <p:grpSpPr>
          <a:xfrm>
            <a:off x="-2814700" y="-2729600"/>
            <a:ext cx="17843733" cy="12159933"/>
            <a:chOff x="-2111025" y="-2047200"/>
            <a:chExt cx="13382800" cy="9119950"/>
          </a:xfrm>
        </p:grpSpPr>
        <p:sp>
          <p:nvSpPr>
            <p:cNvPr id="78" name="Google Shape;78;p19"/>
            <p:cNvSpPr/>
            <p:nvPr/>
          </p:nvSpPr>
          <p:spPr>
            <a:xfrm>
              <a:off x="-2111025" y="3079475"/>
              <a:ext cx="1981200" cy="24099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9" name="Google Shape;79;p19"/>
            <p:cNvSpPr/>
            <p:nvPr/>
          </p:nvSpPr>
          <p:spPr>
            <a:xfrm>
              <a:off x="9290575" y="-599395"/>
              <a:ext cx="1981200" cy="25257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0" name="Google Shape;80;p19"/>
            <p:cNvSpPr/>
            <p:nvPr/>
          </p:nvSpPr>
          <p:spPr>
            <a:xfrm>
              <a:off x="2248625" y="-2047200"/>
              <a:ext cx="8756700" cy="17772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1" name="Google Shape;81;p19"/>
            <p:cNvSpPr/>
            <p:nvPr/>
          </p:nvSpPr>
          <p:spPr>
            <a:xfrm>
              <a:off x="-494575" y="5295550"/>
              <a:ext cx="6248400" cy="17772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82" name="Google Shape;82;p19"/>
          <p:cNvSpPr txBox="1">
            <a:spLocks noGrp="1"/>
          </p:cNvSpPr>
          <p:nvPr>
            <p:ph type="title"/>
          </p:nvPr>
        </p:nvSpPr>
        <p:spPr>
          <a:xfrm>
            <a:off x="1431600" y="3097600"/>
            <a:ext cx="9328800" cy="662800"/>
          </a:xfrm>
          <a:prstGeom prst="rect">
            <a:avLst/>
          </a:prstGeom>
        </p:spPr>
        <p:txBody>
          <a:bodyPr spcFirstLastPara="1" wrap="square" lIns="91425" tIns="45700" rIns="91425" bIns="45700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1809809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Slide 2">
  <p:cSld name="Chapter Slide 2">
    <p:bg>
      <p:bgPr>
        <a:solidFill>
          <a:srgbClr val="F4F0ED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85" name="Google Shape;85;p20"/>
          <p:cNvSpPr txBox="1">
            <a:spLocks noGrp="1"/>
          </p:cNvSpPr>
          <p:nvPr>
            <p:ph type="title"/>
          </p:nvPr>
        </p:nvSpPr>
        <p:spPr>
          <a:xfrm>
            <a:off x="1431600" y="3097600"/>
            <a:ext cx="9328800" cy="662800"/>
          </a:xfrm>
          <a:prstGeom prst="rect">
            <a:avLst/>
          </a:prstGeom>
        </p:spPr>
        <p:txBody>
          <a:bodyPr spcFirstLastPara="1" wrap="square" lIns="91425" tIns="45700" rIns="91425" bIns="45700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86" name="Google Shape;86;p20"/>
          <p:cNvSpPr/>
          <p:nvPr/>
        </p:nvSpPr>
        <p:spPr>
          <a:xfrm>
            <a:off x="-2022311" y="4847783"/>
            <a:ext cx="9235872" cy="2369592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51B1FF">
              <a:alpha val="55690"/>
            </a:srgbClr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"/>
              <a:buNone/>
            </a:pPr>
            <a:endParaRPr sz="2667" b="0" i="0" u="none" strike="noStrike" cap="none">
              <a:solidFill>
                <a:srgbClr val="25252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87" name="Google Shape;87;p20"/>
          <p:cNvSpPr/>
          <p:nvPr/>
        </p:nvSpPr>
        <p:spPr>
          <a:xfrm>
            <a:off x="-266145" y="5532631"/>
            <a:ext cx="5434416" cy="139428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"/>
              <a:buNone/>
            </a:pPr>
            <a:endParaRPr sz="2667" b="0" i="0" u="none" strike="noStrike" cap="none">
              <a:solidFill>
                <a:srgbClr val="25252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88" name="Google Shape;88;p20"/>
          <p:cNvSpPr/>
          <p:nvPr/>
        </p:nvSpPr>
        <p:spPr>
          <a:xfrm rot="10800000">
            <a:off x="6955267" y="-258805"/>
            <a:ext cx="5416200" cy="1389672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"/>
              <a:buNone/>
            </a:pPr>
            <a:endParaRPr sz="2667" b="0" i="0" u="none" strike="noStrike" cap="none">
              <a:solidFill>
                <a:srgbClr val="25252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grpSp>
        <p:nvGrpSpPr>
          <p:cNvPr id="89" name="Google Shape;89;p20"/>
          <p:cNvGrpSpPr/>
          <p:nvPr/>
        </p:nvGrpSpPr>
        <p:grpSpPr>
          <a:xfrm>
            <a:off x="-2814700" y="-2729600"/>
            <a:ext cx="17843733" cy="12159933"/>
            <a:chOff x="-2111025" y="-2047200"/>
            <a:chExt cx="13382800" cy="9119950"/>
          </a:xfrm>
        </p:grpSpPr>
        <p:sp>
          <p:nvSpPr>
            <p:cNvPr id="90" name="Google Shape;90;p20"/>
            <p:cNvSpPr/>
            <p:nvPr/>
          </p:nvSpPr>
          <p:spPr>
            <a:xfrm>
              <a:off x="-2111025" y="3079475"/>
              <a:ext cx="1981200" cy="24099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1" name="Google Shape;91;p20"/>
            <p:cNvSpPr/>
            <p:nvPr/>
          </p:nvSpPr>
          <p:spPr>
            <a:xfrm>
              <a:off x="9290575" y="-599395"/>
              <a:ext cx="1981200" cy="25257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2" name="Google Shape;92;p20"/>
            <p:cNvSpPr/>
            <p:nvPr/>
          </p:nvSpPr>
          <p:spPr>
            <a:xfrm>
              <a:off x="2248625" y="-2047200"/>
              <a:ext cx="8756700" cy="17772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3" name="Google Shape;93;p20"/>
            <p:cNvSpPr/>
            <p:nvPr/>
          </p:nvSpPr>
          <p:spPr>
            <a:xfrm>
              <a:off x="-494575" y="5295550"/>
              <a:ext cx="6248400" cy="17772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2125916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Slide 3">
  <p:cSld name="Chapter Slide 3">
    <p:bg>
      <p:bgPr>
        <a:solidFill>
          <a:srgbClr val="F4F0ED"/>
        </a:solidFill>
        <a:effectLst/>
      </p:bgPr>
    </p:bg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96" name="Google Shape;96;p21"/>
          <p:cNvSpPr txBox="1">
            <a:spLocks noGrp="1"/>
          </p:cNvSpPr>
          <p:nvPr>
            <p:ph type="title"/>
          </p:nvPr>
        </p:nvSpPr>
        <p:spPr>
          <a:xfrm>
            <a:off x="1431600" y="3097600"/>
            <a:ext cx="9328800" cy="662800"/>
          </a:xfrm>
          <a:prstGeom prst="rect">
            <a:avLst/>
          </a:prstGeom>
        </p:spPr>
        <p:txBody>
          <a:bodyPr spcFirstLastPara="1" wrap="square" lIns="91425" tIns="45700" rIns="91425" bIns="45700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97" name="Google Shape;97;p21"/>
          <p:cNvSpPr/>
          <p:nvPr/>
        </p:nvSpPr>
        <p:spPr>
          <a:xfrm>
            <a:off x="-2022311" y="4847783"/>
            <a:ext cx="9235872" cy="2369592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00BFA5">
              <a:alpha val="51760"/>
            </a:srgbClr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"/>
              <a:buNone/>
            </a:pPr>
            <a:endParaRPr sz="2667" b="0" i="0" u="none" strike="noStrike" cap="none">
              <a:solidFill>
                <a:srgbClr val="25252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98" name="Google Shape;98;p21"/>
          <p:cNvSpPr/>
          <p:nvPr/>
        </p:nvSpPr>
        <p:spPr>
          <a:xfrm>
            <a:off x="-266145" y="5532631"/>
            <a:ext cx="5434416" cy="139428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"/>
              <a:buNone/>
            </a:pPr>
            <a:endParaRPr sz="2667" b="0" i="0" u="none" strike="noStrike" cap="none">
              <a:solidFill>
                <a:srgbClr val="25252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99" name="Google Shape;99;p21"/>
          <p:cNvSpPr/>
          <p:nvPr/>
        </p:nvSpPr>
        <p:spPr>
          <a:xfrm rot="10800000">
            <a:off x="6955267" y="-258805"/>
            <a:ext cx="5416200" cy="1389672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"/>
              <a:buNone/>
            </a:pPr>
            <a:endParaRPr sz="2667" b="0" i="0" u="none" strike="noStrike" cap="none">
              <a:solidFill>
                <a:srgbClr val="25252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grpSp>
        <p:nvGrpSpPr>
          <p:cNvPr id="100" name="Google Shape;100;p21"/>
          <p:cNvGrpSpPr/>
          <p:nvPr/>
        </p:nvGrpSpPr>
        <p:grpSpPr>
          <a:xfrm>
            <a:off x="-2814700" y="-2729600"/>
            <a:ext cx="17843733" cy="12159933"/>
            <a:chOff x="-2111025" y="-2047200"/>
            <a:chExt cx="13382800" cy="9119950"/>
          </a:xfrm>
        </p:grpSpPr>
        <p:sp>
          <p:nvSpPr>
            <p:cNvPr id="101" name="Google Shape;101;p21"/>
            <p:cNvSpPr/>
            <p:nvPr/>
          </p:nvSpPr>
          <p:spPr>
            <a:xfrm>
              <a:off x="9290575" y="-599395"/>
              <a:ext cx="1981200" cy="25257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2" name="Google Shape;102;p21"/>
            <p:cNvSpPr/>
            <p:nvPr/>
          </p:nvSpPr>
          <p:spPr>
            <a:xfrm>
              <a:off x="2248625" y="-2047200"/>
              <a:ext cx="8756700" cy="17772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3" name="Google Shape;103;p21"/>
            <p:cNvSpPr/>
            <p:nvPr/>
          </p:nvSpPr>
          <p:spPr>
            <a:xfrm>
              <a:off x="-494575" y="5295550"/>
              <a:ext cx="6248400" cy="17772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4" name="Google Shape;104;p21"/>
            <p:cNvSpPr/>
            <p:nvPr/>
          </p:nvSpPr>
          <p:spPr>
            <a:xfrm>
              <a:off x="-2111025" y="3079475"/>
              <a:ext cx="1981200" cy="24099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1730337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Slide 5">
  <p:cSld name="Chapter Slide 5">
    <p:bg>
      <p:bgPr>
        <a:solidFill>
          <a:srgbClr val="F4F0ED"/>
        </a:solidFill>
        <a:effectLst/>
      </p:bgPr>
    </p:bg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2"/>
          <p:cNvSpPr/>
          <p:nvPr/>
        </p:nvSpPr>
        <p:spPr>
          <a:xfrm>
            <a:off x="-136167" y="-76600"/>
            <a:ext cx="12464400" cy="7011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07" name="Google Shape;107;p22"/>
          <p:cNvSpPr txBox="1">
            <a:spLocks noGrp="1"/>
          </p:cNvSpPr>
          <p:nvPr>
            <p:ph type="title"/>
          </p:nvPr>
        </p:nvSpPr>
        <p:spPr>
          <a:xfrm>
            <a:off x="2976600" y="2729000"/>
            <a:ext cx="6238800" cy="1400000"/>
          </a:xfrm>
          <a:prstGeom prst="rect">
            <a:avLst/>
          </a:prstGeom>
        </p:spPr>
        <p:txBody>
          <a:bodyPr spcFirstLastPara="1" wrap="square" lIns="91425" tIns="45700" rIns="91425" bIns="45700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525219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Slide 6">
  <p:cSld name="Chapter Slide 6">
    <p:bg>
      <p:bgPr>
        <a:solidFill>
          <a:srgbClr val="F4F0ED"/>
        </a:solidFill>
        <a:effectLst/>
      </p:bgPr>
    </p:bg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3"/>
          <p:cNvSpPr/>
          <p:nvPr/>
        </p:nvSpPr>
        <p:spPr>
          <a:xfrm>
            <a:off x="-136167" y="-76600"/>
            <a:ext cx="12464400" cy="7011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10" name="Google Shape;110;p23"/>
          <p:cNvSpPr txBox="1">
            <a:spLocks noGrp="1"/>
          </p:cNvSpPr>
          <p:nvPr>
            <p:ph type="title"/>
          </p:nvPr>
        </p:nvSpPr>
        <p:spPr>
          <a:xfrm>
            <a:off x="2976600" y="2729000"/>
            <a:ext cx="6238800" cy="1400000"/>
          </a:xfrm>
          <a:prstGeom prst="rect">
            <a:avLst/>
          </a:prstGeom>
        </p:spPr>
        <p:txBody>
          <a:bodyPr spcFirstLastPara="1" wrap="square" lIns="91425" tIns="45700" rIns="91425" bIns="45700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04492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Slide 7">
  <p:cSld name="Chapter Slide 7">
    <p:bg>
      <p:bgPr>
        <a:solidFill>
          <a:srgbClr val="F4F0ED"/>
        </a:solidFill>
        <a:effectLst/>
      </p:bgPr>
    </p:bg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4"/>
          <p:cNvSpPr/>
          <p:nvPr/>
        </p:nvSpPr>
        <p:spPr>
          <a:xfrm>
            <a:off x="-136167" y="-76600"/>
            <a:ext cx="12464400" cy="7011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13" name="Google Shape;113;p24"/>
          <p:cNvSpPr txBox="1">
            <a:spLocks noGrp="1"/>
          </p:cNvSpPr>
          <p:nvPr>
            <p:ph type="title"/>
          </p:nvPr>
        </p:nvSpPr>
        <p:spPr>
          <a:xfrm>
            <a:off x="2976600" y="2729000"/>
            <a:ext cx="6238800" cy="1400000"/>
          </a:xfrm>
          <a:prstGeom prst="rect">
            <a:avLst/>
          </a:prstGeom>
        </p:spPr>
        <p:txBody>
          <a:bodyPr spcFirstLastPara="1" wrap="square" lIns="91425" tIns="45700" rIns="91425" bIns="45700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069472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 objectives">
  <p:cSld name="Agenda objectives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5"/>
          <p:cNvSpPr/>
          <p:nvPr/>
        </p:nvSpPr>
        <p:spPr>
          <a:xfrm>
            <a:off x="-165067" y="-152533"/>
            <a:ext cx="5105400" cy="7150100"/>
          </a:xfrm>
          <a:custGeom>
            <a:avLst/>
            <a:gdLst/>
            <a:ahLst/>
            <a:cxnLst/>
            <a:rect l="l" t="t" r="r" b="b"/>
            <a:pathLst>
              <a:path w="153162" h="214503" extrusionOk="0">
                <a:moveTo>
                  <a:pt x="127254" y="214503"/>
                </a:moveTo>
                <a:lnTo>
                  <a:pt x="153162" y="0"/>
                </a:lnTo>
                <a:lnTo>
                  <a:pt x="0" y="0"/>
                </a:lnTo>
                <a:lnTo>
                  <a:pt x="0" y="21336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pic>
        <p:nvPicPr>
          <p:cNvPr id="116" name="Google Shape;116;p2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631440" y="6275379"/>
            <a:ext cx="1320365" cy="295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2430943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98">
          <p15:clr>
            <a:srgbClr val="FA7B17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609600" y="365765"/>
            <a:ext cx="10972800" cy="72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609600" y="1597152"/>
            <a:ext cx="10972800" cy="45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120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marR="0" lvl="1" indent="-308610" algn="l" rtl="0">
              <a:spcBef>
                <a:spcPts val="863"/>
              </a:spcBef>
              <a:spcAft>
                <a:spcPts val="0"/>
              </a:spcAft>
              <a:buClr>
                <a:srgbClr val="0090EF"/>
              </a:buClr>
              <a:buSzPts val="1260"/>
              <a:buFont typeface="Arial"/>
              <a:buChar char="•"/>
              <a:defRPr sz="18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marR="0" lvl="2" indent="-299719" algn="l" rtl="0">
              <a:spcBef>
                <a:spcPts val="988"/>
              </a:spcBef>
              <a:spcAft>
                <a:spcPts val="0"/>
              </a:spcAft>
              <a:buClr>
                <a:srgbClr val="0090EF"/>
              </a:buClr>
              <a:buSzPts val="112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marR="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marR="0" lvl="4" indent="-279400" algn="l" rtl="0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800"/>
              <a:buFont typeface="Noto Sans Symbols"/>
              <a:buChar char="○"/>
              <a:defRPr sz="16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/>
          <p:nvPr/>
        </p:nvSpPr>
        <p:spPr>
          <a:xfrm>
            <a:off x="9257733" y="6372489"/>
            <a:ext cx="2738000" cy="28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67" b="0" i="0" u="none" strike="noStrike" cap="none">
                <a:solidFill>
                  <a:srgbClr val="858585"/>
                </a:solidFill>
                <a:latin typeface="Proxima Nova"/>
                <a:ea typeface="Proxima Nova"/>
                <a:cs typeface="Proxima Nova"/>
                <a:sym typeface="Proxima Nova"/>
              </a:rPr>
              <a:t>Medallia © Copyright 201</a:t>
            </a:r>
            <a:r>
              <a:rPr lang="en" sz="1067">
                <a:solidFill>
                  <a:srgbClr val="858585"/>
                </a:solidFill>
                <a:latin typeface="Proxima Nova"/>
                <a:ea typeface="Proxima Nova"/>
                <a:cs typeface="Proxima Nova"/>
                <a:sym typeface="Proxima Nova"/>
              </a:rPr>
              <a:t>9</a:t>
            </a:r>
            <a:r>
              <a:rPr lang="en" sz="1067" b="0" i="0" u="none" strike="noStrike" cap="none">
                <a:solidFill>
                  <a:srgbClr val="858585"/>
                </a:solidFill>
                <a:latin typeface="Proxima Nova"/>
                <a:ea typeface="Proxima Nova"/>
                <a:cs typeface="Proxima Nova"/>
                <a:sym typeface="Proxima Nova"/>
              </a:rPr>
              <a:t>. Confidential.</a:t>
            </a:r>
            <a:endParaRPr sz="2400"/>
          </a:p>
        </p:txBody>
      </p:sp>
      <p:pic>
        <p:nvPicPr>
          <p:cNvPr id="54" name="Google Shape;54;p13"/>
          <p:cNvPicPr preferRelativeResize="0"/>
          <p:nvPr/>
        </p:nvPicPr>
        <p:blipFill>
          <a:blip r:embed="rId18">
            <a:alphaModFix/>
          </a:blip>
          <a:stretch>
            <a:fillRect/>
          </a:stretch>
        </p:blipFill>
        <p:spPr>
          <a:xfrm>
            <a:off x="428039" y="6125785"/>
            <a:ext cx="1755011" cy="644167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/>
          <p:nvPr/>
        </p:nvSpPr>
        <p:spPr>
          <a:xfrm rot="10800000" flipH="1">
            <a:off x="4065491" y="6798400"/>
            <a:ext cx="4072800" cy="59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r>
              <a:rPr lang="en" sz="2400"/>
              <a:t> </a:t>
            </a:r>
            <a:endParaRPr sz="2400"/>
          </a:p>
        </p:txBody>
      </p:sp>
      <p:sp>
        <p:nvSpPr>
          <p:cNvPr id="56" name="Google Shape;56;p13"/>
          <p:cNvSpPr/>
          <p:nvPr/>
        </p:nvSpPr>
        <p:spPr>
          <a:xfrm rot="10800000" flipH="1">
            <a:off x="8119180" y="6798400"/>
            <a:ext cx="4072800" cy="59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r>
              <a:rPr lang="en" sz="2400"/>
              <a:t> </a:t>
            </a:r>
            <a:endParaRPr sz="2400"/>
          </a:p>
        </p:txBody>
      </p:sp>
      <p:sp>
        <p:nvSpPr>
          <p:cNvPr id="57" name="Google Shape;57;p13"/>
          <p:cNvSpPr/>
          <p:nvPr/>
        </p:nvSpPr>
        <p:spPr>
          <a:xfrm rot="10800000" flipH="1">
            <a:off x="3" y="6798400"/>
            <a:ext cx="4072800" cy="5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r>
              <a:rPr lang="en" sz="2400"/>
              <a:t> </a:t>
            </a: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2036297492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  <p:sldLayoutId id="2147483678" r:id="rId16"/>
  </p:sldLayoutIdLst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3101">
          <p15:clr>
            <a:srgbClr val="EA4335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067D044-3E31-4444-81D3-506D3505E7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SURVEY INVITATION</a:t>
            </a:r>
          </a:p>
        </p:txBody>
      </p:sp>
    </p:spTree>
    <p:extLst>
      <p:ext uri="{BB962C8B-B14F-4D97-AF65-F5344CB8AC3E}">
        <p14:creationId xmlns:p14="http://schemas.microsoft.com/office/powerpoint/2010/main" val="28652463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30B04DF-FAA0-4121-82EB-ED37DF371BB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Details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912D2A0-F3B7-4084-AC58-879F73301728}"/>
              </a:ext>
            </a:extLst>
          </p:cNvPr>
          <p:cNvSpPr>
            <a:spLocks noGrp="1"/>
          </p:cNvSpPr>
          <p:nvPr>
            <p:ph type="body" idx="3"/>
          </p:nvPr>
        </p:nvSpPr>
        <p:spPr>
          <a:xfrm>
            <a:off x="6094999" y="2119804"/>
            <a:ext cx="5496043" cy="3667200"/>
          </a:xfrm>
        </p:spPr>
        <p:txBody>
          <a:bodyPr/>
          <a:lstStyle/>
          <a:p>
            <a:r>
              <a:rPr lang="en-US" dirty="0"/>
              <a:t>Members are asked for feedback regarding their home club</a:t>
            </a:r>
          </a:p>
          <a:p>
            <a:r>
              <a:rPr lang="en-US" dirty="0"/>
              <a:t>The key question is embedded in the survey.  Upon answering, are redirected to the full survey</a:t>
            </a:r>
          </a:p>
          <a:p>
            <a:r>
              <a:rPr lang="en-US" dirty="0"/>
              <a:t>Members cannot reply to the invitation email.  Club email is included for direct contact. 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C22B8D7-708D-457D-A78E-6E673D4B22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Member Survey Invitation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0ABF10B-347E-4D2B-8895-CA165B3B89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376" y="1647677"/>
            <a:ext cx="4784242" cy="4539545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73EBA554-7ACD-4DB3-A6FB-CBDE7E7D0B55}"/>
              </a:ext>
            </a:extLst>
          </p:cNvPr>
          <p:cNvCxnSpPr/>
          <p:nvPr/>
        </p:nvCxnSpPr>
        <p:spPr>
          <a:xfrm>
            <a:off x="5287618" y="3180522"/>
            <a:ext cx="108567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3FD64A8-80A5-4989-8F09-B985A346252D}"/>
              </a:ext>
            </a:extLst>
          </p:cNvPr>
          <p:cNvCxnSpPr/>
          <p:nvPr/>
        </p:nvCxnSpPr>
        <p:spPr>
          <a:xfrm>
            <a:off x="5287618" y="4137991"/>
            <a:ext cx="108567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695CF2E-5996-4861-A54F-71129CF78988}"/>
              </a:ext>
            </a:extLst>
          </p:cNvPr>
          <p:cNvCxnSpPr/>
          <p:nvPr/>
        </p:nvCxnSpPr>
        <p:spPr>
          <a:xfrm>
            <a:off x="5287618" y="5320749"/>
            <a:ext cx="108567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9114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30B04DF-FAA0-4121-82EB-ED37DF371BB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Details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912D2A0-F3B7-4084-AC58-879F73301728}"/>
              </a:ext>
            </a:extLst>
          </p:cNvPr>
          <p:cNvSpPr>
            <a:spLocks noGrp="1"/>
          </p:cNvSpPr>
          <p:nvPr>
            <p:ph type="body" idx="3"/>
          </p:nvPr>
        </p:nvSpPr>
        <p:spPr>
          <a:xfrm>
            <a:off x="6094999" y="2119804"/>
            <a:ext cx="5496043" cy="3667200"/>
          </a:xfrm>
        </p:spPr>
        <p:txBody>
          <a:bodyPr/>
          <a:lstStyle/>
          <a:p>
            <a:r>
              <a:rPr lang="en-US" dirty="0"/>
              <a:t>If a response is not received in 3 days, a member is sent a reminder</a:t>
            </a:r>
          </a:p>
          <a:p>
            <a:endParaRPr lang="en-US" dirty="0"/>
          </a:p>
          <a:p>
            <a:r>
              <a:rPr lang="en-US" dirty="0"/>
              <a:t>All questions and content are the same in the reminder</a:t>
            </a:r>
          </a:p>
          <a:p>
            <a:endParaRPr lang="en-US" dirty="0"/>
          </a:p>
          <a:p>
            <a:r>
              <a:rPr lang="en-US" dirty="0"/>
              <a:t>Survey link remains live for a total of 14 days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C22B8D7-708D-457D-A78E-6E673D4B22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Member Survey Invitation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73EBA554-7ACD-4DB3-A6FB-CBDE7E7D0B55}"/>
              </a:ext>
            </a:extLst>
          </p:cNvPr>
          <p:cNvCxnSpPr/>
          <p:nvPr/>
        </p:nvCxnSpPr>
        <p:spPr>
          <a:xfrm>
            <a:off x="5287618" y="2653748"/>
            <a:ext cx="108567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3FD64A8-80A5-4989-8F09-B985A346252D}"/>
              </a:ext>
            </a:extLst>
          </p:cNvPr>
          <p:cNvCxnSpPr/>
          <p:nvPr/>
        </p:nvCxnSpPr>
        <p:spPr>
          <a:xfrm>
            <a:off x="5287618" y="4446104"/>
            <a:ext cx="108567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695CF2E-5996-4861-A54F-71129CF78988}"/>
              </a:ext>
            </a:extLst>
          </p:cNvPr>
          <p:cNvCxnSpPr/>
          <p:nvPr/>
        </p:nvCxnSpPr>
        <p:spPr>
          <a:xfrm>
            <a:off x="5287618" y="5887279"/>
            <a:ext cx="108567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CEBA8CEF-99EF-4757-9F85-6FF600750C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953" y="1647677"/>
            <a:ext cx="4686665" cy="4572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96042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30B04DF-FAA0-4121-82EB-ED37DF371BB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Terms &amp; Conditions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912D2A0-F3B7-4084-AC58-879F73301728}"/>
              </a:ext>
            </a:extLst>
          </p:cNvPr>
          <p:cNvSpPr>
            <a:spLocks noGrp="1"/>
          </p:cNvSpPr>
          <p:nvPr>
            <p:ph type="body" idx="3"/>
          </p:nvPr>
        </p:nvSpPr>
        <p:spPr>
          <a:xfrm>
            <a:off x="6094999" y="2249011"/>
            <a:ext cx="5496043" cy="3667200"/>
          </a:xfrm>
        </p:spPr>
        <p:txBody>
          <a:bodyPr/>
          <a:lstStyle/>
          <a:p>
            <a:r>
              <a:rPr lang="en-US" dirty="0"/>
              <a:t>Members are given the option to opt-out of future surveys</a:t>
            </a:r>
          </a:p>
          <a:p>
            <a:r>
              <a:rPr lang="en-US" dirty="0"/>
              <a:t>Your country’s AF privacy policy is also included in the terms and conditions</a:t>
            </a:r>
          </a:p>
          <a:p>
            <a:r>
              <a:rPr lang="en-US" dirty="0"/>
              <a:t>If a member has a technical question or wants to review Medallia’s privacy policy, it is included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C22B8D7-708D-457D-A78E-6E673D4B22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Member Survey Invitation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8E75707-BAB9-4336-860B-A755CEC4A3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259" y="2610379"/>
            <a:ext cx="5353050" cy="2686050"/>
          </a:xfrm>
          <a:prstGeom prst="rect">
            <a:avLst/>
          </a:prstGeom>
          <a:effectLst>
            <a:outerShdw dist="50800" dir="5400000" algn="ctr" rotWithShape="0">
              <a:srgbClr val="000000">
                <a:alpha val="43137"/>
              </a:srgbClr>
            </a:outerShdw>
          </a:effectLst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73EBA554-7ACD-4DB3-A6FB-CBDE7E7D0B55}"/>
              </a:ext>
            </a:extLst>
          </p:cNvPr>
          <p:cNvCxnSpPr/>
          <p:nvPr/>
        </p:nvCxnSpPr>
        <p:spPr>
          <a:xfrm>
            <a:off x="5148470" y="3130826"/>
            <a:ext cx="108567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3FD64A8-80A5-4989-8F09-B985A346252D}"/>
              </a:ext>
            </a:extLst>
          </p:cNvPr>
          <p:cNvCxnSpPr/>
          <p:nvPr/>
        </p:nvCxnSpPr>
        <p:spPr>
          <a:xfrm>
            <a:off x="5170660" y="4187686"/>
            <a:ext cx="108567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695CF2E-5996-4861-A54F-71129CF78988}"/>
              </a:ext>
            </a:extLst>
          </p:cNvPr>
          <p:cNvCxnSpPr/>
          <p:nvPr/>
        </p:nvCxnSpPr>
        <p:spPr>
          <a:xfrm>
            <a:off x="5170660" y="5121966"/>
            <a:ext cx="108567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2662197"/>
      </p:ext>
    </p:extLst>
  </p:cSld>
  <p:clrMapOvr>
    <a:masterClrMapping/>
  </p:clrMapOvr>
</p:sld>
</file>

<file path=ppt/theme/theme1.xml><?xml version="1.0" encoding="utf-8"?>
<a:theme xmlns:a="http://schemas.openxmlformats.org/drawingml/2006/main" name="Current">
  <a:themeElements>
    <a:clrScheme name="52b1ff">
      <a:dk1>
        <a:srgbClr val="343434"/>
      </a:dk1>
      <a:lt1>
        <a:srgbClr val="FFFFFF"/>
      </a:lt1>
      <a:dk2>
        <a:srgbClr val="071E3C"/>
      </a:dk2>
      <a:lt2>
        <a:srgbClr val="EDEBE8"/>
      </a:lt2>
      <a:accent1>
        <a:srgbClr val="3F50BF"/>
      </a:accent1>
      <a:accent2>
        <a:srgbClr val="00BA9E"/>
      </a:accent2>
      <a:accent3>
        <a:srgbClr val="51B1FF"/>
      </a:accent3>
      <a:accent4>
        <a:srgbClr val="E56959"/>
      </a:accent4>
      <a:accent5>
        <a:srgbClr val="F3A152"/>
      </a:accent5>
      <a:accent6>
        <a:srgbClr val="F5D559"/>
      </a:accent6>
      <a:hlink>
        <a:srgbClr val="52B1FF"/>
      </a:hlink>
      <a:folHlink>
        <a:srgbClr val="97979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Medallia Template 2019</Template>
  <TotalTime>9486</TotalTime>
  <Words>136</Words>
  <Application>Microsoft Office PowerPoint</Application>
  <PresentationFormat>Widescreen</PresentationFormat>
  <Paragraphs>18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Noto Sans Symbols</vt:lpstr>
      <vt:lpstr>Proxima Nova</vt:lpstr>
      <vt:lpstr>Current</vt:lpstr>
      <vt:lpstr>SURVEY INVITATION</vt:lpstr>
      <vt:lpstr>Member Survey Invitation</vt:lpstr>
      <vt:lpstr>Member Survey Invitation</vt:lpstr>
      <vt:lpstr>Member Survey Invitation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 Meyer</dc:creator>
  <cp:lastModifiedBy>Greg Meyer</cp:lastModifiedBy>
  <cp:revision>20</cp:revision>
  <dcterms:created xsi:type="dcterms:W3CDTF">2019-05-03T18:05:24Z</dcterms:created>
  <dcterms:modified xsi:type="dcterms:W3CDTF">2019-06-14T16:31:14Z</dcterms:modified>
</cp:coreProperties>
</file>