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2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3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674" r:id="rId4"/>
    <p:sldMasterId id="2147493686" r:id="rId5"/>
    <p:sldMasterId id="2147493705" r:id="rId6"/>
    <p:sldMasterId id="2147493718" r:id="rId7"/>
  </p:sldMasterIdLst>
  <p:notesMasterIdLst>
    <p:notesMasterId r:id="rId19"/>
  </p:notesMasterIdLst>
  <p:sldIdLst>
    <p:sldId id="303" r:id="rId8"/>
    <p:sldId id="274" r:id="rId9"/>
    <p:sldId id="319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0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5CB0"/>
    <a:srgbClr val="9A90C5"/>
    <a:srgbClr val="5E4A88"/>
    <a:srgbClr val="E46C0A"/>
    <a:srgbClr val="C6004A"/>
    <a:srgbClr val="0000FF"/>
    <a:srgbClr val="B9D028"/>
    <a:srgbClr val="403152"/>
    <a:srgbClr val="80C6C3"/>
    <a:srgbClr val="008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77" autoAdjust="0"/>
    <p:restoredTop sz="93537" autoAdjust="0"/>
  </p:normalViewPr>
  <p:slideViewPr>
    <p:cSldViewPr snapToGrid="0" snapToObjects="1">
      <p:cViewPr varScale="1">
        <p:scale>
          <a:sx n="70" d="100"/>
          <a:sy n="70" d="100"/>
        </p:scale>
        <p:origin x="612" y="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BCEF6-5364-C443-8804-A00BE2C3FCC6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36438-2AED-AA4A-8B6A-0E11D5D878B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104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0352D-5947-CD4D-B7C9-8C10292F0A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37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36438-2AED-AA4A-8B6A-0E11D5D878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535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 countdown timer</a:t>
            </a:r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A8DB4-0A11-41EB-B981-5662290DC951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410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914400"/>
            <a:fld id="{5BEFA8E2-4977-EE47-ACC1-8F991A99DE6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46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914400"/>
            <a:fld id="{5BEFA8E2-4977-EE47-ACC1-8F991A99DE6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76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5BEFA8E2-4977-EE47-ACC1-8F991A99DE6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37658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364068" y="683685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288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8" y="1253460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08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5083066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&amp; Footer (Light Vers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"/>
              <a:t>Body Level One</a:t>
            </a:r>
          </a:p>
          <a:p>
            <a:pPr lvl="1">
              <a:defRPr sz="1800"/>
            </a:pPr>
            <a:r>
              <a:rPr sz="800"/>
              <a:t>Body Level Two</a:t>
            </a:r>
          </a:p>
          <a:p>
            <a:pPr lvl="2">
              <a:defRPr sz="1800"/>
            </a:pPr>
            <a:r>
              <a:rPr sz="800"/>
              <a:t>Body Level Three</a:t>
            </a:r>
          </a:p>
          <a:p>
            <a:pPr lvl="3">
              <a:defRPr sz="1800"/>
            </a:pPr>
            <a:r>
              <a:rPr sz="800"/>
              <a:t>Body Level Four</a:t>
            </a:r>
          </a:p>
          <a:p>
            <a:pPr lvl="4">
              <a:defRPr sz="1800"/>
            </a:pPr>
            <a:r>
              <a:rPr sz="800"/>
              <a:t>Body Level Five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11518676" y="6578600"/>
            <a:ext cx="185906" cy="203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>
                    <a:tint val="75000"/>
                  </a:srgbClr>
                </a:solidFill>
              </a:rPr>
              <a:pPr/>
              <a:t>‹Nº›</a:t>
            </a:fld>
            <a:endParaRPr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58058052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41299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1187461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come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1769534" y="863599"/>
            <a:ext cx="8652933" cy="698500"/>
          </a:xfrm>
          <a:prstGeom prst="rect">
            <a:avLst/>
          </a:prstGeom>
        </p:spPr>
        <p:txBody>
          <a:bodyPr vert="horz"/>
          <a:lstStyle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5483207" y="1731433"/>
            <a:ext cx="1225588" cy="1225588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4445000" y="2992869"/>
            <a:ext cx="3302000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Name 1</a:t>
            </a:r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2" hasCustomPrompt="1"/>
          </p:nvPr>
        </p:nvSpPr>
        <p:spPr>
          <a:xfrm>
            <a:off x="4445000" y="3221469"/>
            <a:ext cx="3302000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0279951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ple clea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6400800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6400800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8162353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o We Are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631916"/>
            <a:ext cx="4978400" cy="35221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4978400" y="1631916"/>
            <a:ext cx="7213600" cy="35221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179384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037319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037319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2037319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071319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071319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071319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108638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08638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638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39319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8139319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8139319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10176638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10176638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10176638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4600101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914400"/>
            <a:fld id="{5BEFA8E2-4977-EE47-ACC1-8F991A99DE6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3822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637281" y="2159623"/>
            <a:ext cx="2536090" cy="339193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75547911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448926" y="1951957"/>
            <a:ext cx="5428281" cy="4455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338941797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ample clea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483446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6400800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6400800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rgbClr val="FFFFFF">
                    <a:alpha val="70000"/>
                  </a:srgb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4919663" y="1304925"/>
            <a:ext cx="2505075" cy="4421188"/>
          </a:xfrm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74592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8467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2039661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070856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102051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133245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10164440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8467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2039661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4" hasCustomPrompt="1"/>
          </p:nvPr>
        </p:nvSpPr>
        <p:spPr>
          <a:xfrm>
            <a:off x="4070856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6102051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8133245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10164440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27"/>
          <p:cNvSpPr>
            <a:spLocks noGrp="1"/>
          </p:cNvSpPr>
          <p:nvPr>
            <p:ph type="body" sz="quarter" idx="28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40929649"/>
      </p:ext>
    </p:extLst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8468" y="1727201"/>
            <a:ext cx="6093581" cy="4615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102051" y="1727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133245" y="1727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10164440" y="1727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6102051" y="3263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8133245" y="3263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10164440" y="3263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8" hasCustomPrompt="1"/>
          </p:nvPr>
        </p:nvSpPr>
        <p:spPr>
          <a:xfrm>
            <a:off x="6102051" y="4807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9" hasCustomPrompt="1"/>
          </p:nvPr>
        </p:nvSpPr>
        <p:spPr>
          <a:xfrm>
            <a:off x="8133245" y="4807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0" hasCustomPrompt="1"/>
          </p:nvPr>
        </p:nvSpPr>
        <p:spPr>
          <a:xfrm>
            <a:off x="10164440" y="4807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27"/>
          <p:cNvSpPr>
            <a:spLocks noGrp="1"/>
          </p:cNvSpPr>
          <p:nvPr>
            <p:ph type="body" sz="quarter" idx="31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5485830"/>
      </p:ext>
    </p:extLst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99537" y="1727202"/>
            <a:ext cx="5351177" cy="3386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271869" y="1727202"/>
            <a:ext cx="5351177" cy="3386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1" name="Text Placeholder 27"/>
          <p:cNvSpPr>
            <a:spLocks noGrp="1"/>
          </p:cNvSpPr>
          <p:nvPr>
            <p:ph type="body" sz="quarter" idx="37" hasCustomPrompt="1"/>
          </p:nvPr>
        </p:nvSpPr>
        <p:spPr>
          <a:xfrm>
            <a:off x="499599" y="5206740"/>
            <a:ext cx="5351115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 Work Name</a:t>
            </a:r>
          </a:p>
        </p:txBody>
      </p:sp>
      <p:sp>
        <p:nvSpPr>
          <p:cNvPr id="42" name="Text Placeholder 27"/>
          <p:cNvSpPr>
            <a:spLocks noGrp="1"/>
          </p:cNvSpPr>
          <p:nvPr>
            <p:ph type="body" sz="quarter" idx="38" hasCustomPrompt="1"/>
          </p:nvPr>
        </p:nvSpPr>
        <p:spPr>
          <a:xfrm>
            <a:off x="499599" y="5435339"/>
            <a:ext cx="5351115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43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6271868" y="5206740"/>
            <a:ext cx="5351115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44" name="Text Placeholder 27"/>
          <p:cNvSpPr>
            <a:spLocks noGrp="1"/>
          </p:cNvSpPr>
          <p:nvPr>
            <p:ph type="body" sz="quarter" idx="40" hasCustomPrompt="1"/>
          </p:nvPr>
        </p:nvSpPr>
        <p:spPr>
          <a:xfrm>
            <a:off x="6271868" y="5435339"/>
            <a:ext cx="5351115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3241289"/>
      </p:ext>
    </p:extLst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99536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32" hasCustomPrompt="1"/>
          </p:nvPr>
        </p:nvSpPr>
        <p:spPr>
          <a:xfrm>
            <a:off x="3347159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33" hasCustomPrompt="1"/>
          </p:nvPr>
        </p:nvSpPr>
        <p:spPr>
          <a:xfrm>
            <a:off x="6194781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4" hasCustomPrompt="1"/>
          </p:nvPr>
        </p:nvSpPr>
        <p:spPr>
          <a:xfrm>
            <a:off x="9042403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4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9042402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15" name="Text Placeholder 27"/>
          <p:cNvSpPr>
            <a:spLocks noGrp="1"/>
          </p:cNvSpPr>
          <p:nvPr>
            <p:ph type="body" sz="quarter" idx="40" hasCustomPrompt="1"/>
          </p:nvPr>
        </p:nvSpPr>
        <p:spPr>
          <a:xfrm>
            <a:off x="9042402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2" name="Text Placeholder 27"/>
          <p:cNvSpPr>
            <a:spLocks noGrp="1"/>
          </p:cNvSpPr>
          <p:nvPr>
            <p:ph type="body" sz="quarter" idx="41" hasCustomPrompt="1"/>
          </p:nvPr>
        </p:nvSpPr>
        <p:spPr>
          <a:xfrm>
            <a:off x="6194782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3" name="Text Placeholder 27"/>
          <p:cNvSpPr>
            <a:spLocks noGrp="1"/>
          </p:cNvSpPr>
          <p:nvPr>
            <p:ph type="body" sz="quarter" idx="42" hasCustomPrompt="1"/>
          </p:nvPr>
        </p:nvSpPr>
        <p:spPr>
          <a:xfrm>
            <a:off x="6194782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4" name="Text Placeholder 27"/>
          <p:cNvSpPr>
            <a:spLocks noGrp="1"/>
          </p:cNvSpPr>
          <p:nvPr>
            <p:ph type="body" sz="quarter" idx="43" hasCustomPrompt="1"/>
          </p:nvPr>
        </p:nvSpPr>
        <p:spPr>
          <a:xfrm>
            <a:off x="3347158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5" name="Text Placeholder 27"/>
          <p:cNvSpPr>
            <a:spLocks noGrp="1"/>
          </p:cNvSpPr>
          <p:nvPr>
            <p:ph type="body" sz="quarter" idx="44" hasCustomPrompt="1"/>
          </p:nvPr>
        </p:nvSpPr>
        <p:spPr>
          <a:xfrm>
            <a:off x="3347158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6" name="Text Placeholder 27"/>
          <p:cNvSpPr>
            <a:spLocks noGrp="1"/>
          </p:cNvSpPr>
          <p:nvPr>
            <p:ph type="body" sz="quarter" idx="45" hasCustomPrompt="1"/>
          </p:nvPr>
        </p:nvSpPr>
        <p:spPr>
          <a:xfrm>
            <a:off x="499537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7" name="Text Placeholder 27"/>
          <p:cNvSpPr>
            <a:spLocks noGrp="1"/>
          </p:cNvSpPr>
          <p:nvPr>
            <p:ph type="body" sz="quarter" idx="46" hasCustomPrompt="1"/>
          </p:nvPr>
        </p:nvSpPr>
        <p:spPr>
          <a:xfrm>
            <a:off x="499537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1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4847753"/>
      </p:ext>
    </p:extLst>
  </p:cSld>
  <p:clrMapOvr>
    <a:masterClrMapping/>
  </p:clrMapOvr>
  <p:transition spd="slow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1727202"/>
            <a:ext cx="12192000" cy="3386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1391312"/>
      </p:ext>
    </p:extLst>
  </p:cSld>
  <p:clrMapOvr>
    <a:masterClrMapping/>
  </p:clrMapOvr>
  <p:transition spd="slow">
    <p:push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506314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6" name="그림 개체 틀 8"/>
          <p:cNvSpPr>
            <a:spLocks noGrp="1"/>
          </p:cNvSpPr>
          <p:nvPr>
            <p:ph type="pic" sz="quarter" idx="32" hasCustomPrompt="1"/>
          </p:nvPr>
        </p:nvSpPr>
        <p:spPr>
          <a:xfrm>
            <a:off x="2120625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7" name="그림 개체 틀 8"/>
          <p:cNvSpPr>
            <a:spLocks noGrp="1"/>
          </p:cNvSpPr>
          <p:nvPr>
            <p:ph type="pic" sz="quarter" idx="33" hasCustomPrompt="1"/>
          </p:nvPr>
        </p:nvSpPr>
        <p:spPr>
          <a:xfrm>
            <a:off x="3734936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8" name="그림 개체 틀 8"/>
          <p:cNvSpPr>
            <a:spLocks noGrp="1"/>
          </p:cNvSpPr>
          <p:nvPr>
            <p:ph type="pic" sz="quarter" idx="34" hasCustomPrompt="1"/>
          </p:nvPr>
        </p:nvSpPr>
        <p:spPr>
          <a:xfrm>
            <a:off x="5349246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35" hasCustomPrompt="1"/>
          </p:nvPr>
        </p:nvSpPr>
        <p:spPr>
          <a:xfrm>
            <a:off x="6963557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0" name="그림 개체 틀 8"/>
          <p:cNvSpPr>
            <a:spLocks noGrp="1"/>
          </p:cNvSpPr>
          <p:nvPr>
            <p:ph type="pic" sz="quarter" idx="36" hasCustomPrompt="1"/>
          </p:nvPr>
        </p:nvSpPr>
        <p:spPr>
          <a:xfrm>
            <a:off x="8577868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1" name="그림 개체 틀 8"/>
          <p:cNvSpPr>
            <a:spLocks noGrp="1"/>
          </p:cNvSpPr>
          <p:nvPr>
            <p:ph type="pic" sz="quarter" idx="37" hasCustomPrompt="1"/>
          </p:nvPr>
        </p:nvSpPr>
        <p:spPr>
          <a:xfrm>
            <a:off x="10192181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2" name="그림 개체 틀 8"/>
          <p:cNvSpPr>
            <a:spLocks noGrp="1"/>
          </p:cNvSpPr>
          <p:nvPr>
            <p:ph type="pic" sz="quarter" idx="38" hasCustomPrompt="1"/>
          </p:nvPr>
        </p:nvSpPr>
        <p:spPr>
          <a:xfrm>
            <a:off x="506314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39" hasCustomPrompt="1"/>
          </p:nvPr>
        </p:nvSpPr>
        <p:spPr>
          <a:xfrm>
            <a:off x="2120625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4" name="그림 개체 틀 8"/>
          <p:cNvSpPr>
            <a:spLocks noGrp="1"/>
          </p:cNvSpPr>
          <p:nvPr>
            <p:ph type="pic" sz="quarter" idx="40" hasCustomPrompt="1"/>
          </p:nvPr>
        </p:nvSpPr>
        <p:spPr>
          <a:xfrm>
            <a:off x="3734936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5" name="그림 개체 틀 8"/>
          <p:cNvSpPr>
            <a:spLocks noGrp="1"/>
          </p:cNvSpPr>
          <p:nvPr>
            <p:ph type="pic" sz="quarter" idx="41" hasCustomPrompt="1"/>
          </p:nvPr>
        </p:nvSpPr>
        <p:spPr>
          <a:xfrm>
            <a:off x="5349246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6" name="그림 개체 틀 8"/>
          <p:cNvSpPr>
            <a:spLocks noGrp="1"/>
          </p:cNvSpPr>
          <p:nvPr>
            <p:ph type="pic" sz="quarter" idx="42" hasCustomPrompt="1"/>
          </p:nvPr>
        </p:nvSpPr>
        <p:spPr>
          <a:xfrm>
            <a:off x="6963557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7" name="그림 개체 틀 8"/>
          <p:cNvSpPr>
            <a:spLocks noGrp="1"/>
          </p:cNvSpPr>
          <p:nvPr>
            <p:ph type="pic" sz="quarter" idx="43" hasCustomPrompt="1"/>
          </p:nvPr>
        </p:nvSpPr>
        <p:spPr>
          <a:xfrm>
            <a:off x="8577868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8" name="그림 개체 틀 8"/>
          <p:cNvSpPr>
            <a:spLocks noGrp="1"/>
          </p:cNvSpPr>
          <p:nvPr>
            <p:ph type="pic" sz="quarter" idx="44" hasCustomPrompt="1"/>
          </p:nvPr>
        </p:nvSpPr>
        <p:spPr>
          <a:xfrm>
            <a:off x="10192181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9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4741450"/>
      </p:ext>
    </p:extLst>
  </p:cSld>
  <p:clrMapOvr>
    <a:masterClrMapping/>
  </p:clrMapOvr>
  <p:transition spd="slow"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99536" y="1727202"/>
            <a:ext cx="5460997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922706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914400"/>
            <a:fld id="{5BEFA8E2-4977-EE47-ACC1-8F991A99DE6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1343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499536" y="1727202"/>
            <a:ext cx="2616197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3344336" y="1727202"/>
            <a:ext cx="2616197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6484523"/>
      </p:ext>
    </p:extLst>
  </p:cSld>
  <p:clrMapOvr>
    <a:masterClrMapping/>
  </p:clrMapOvr>
  <p:transition spd="slow">
    <p:push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499536" y="1727202"/>
            <a:ext cx="3513664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2651080"/>
      </p:ext>
    </p:extLst>
  </p:cSld>
  <p:clrMapOvr>
    <a:masterClrMapping/>
  </p:clrMapOvr>
  <p:transition spd="slow">
    <p:push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819650"/>
          </a:xfrm>
        </p:spPr>
        <p:txBody>
          <a:bodyPr anchor="ctr">
            <a:normAutofit/>
          </a:bodyPr>
          <a:lstStyle>
            <a:lvl1pPr algn="ctr"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67171"/>
      </p:ext>
    </p:extLst>
  </p:cSld>
  <p:clrMapOvr>
    <a:masterClrMapping/>
  </p:clrMapOvr>
  <p:transition spd="slow">
    <p:push dir="u"/>
  </p:transition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2000" cy="6858000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01697"/>
      </p:ext>
    </p:extLst>
  </p:cSld>
  <p:clrMapOvr>
    <a:masterClrMapping/>
  </p:clrMapOvr>
  <p:transition spd="slow">
    <p:push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368800" y="0"/>
            <a:ext cx="7823200" cy="6858000"/>
          </a:xfrm>
          <a:prstGeom prst="rect">
            <a:avLst/>
          </a:prstGeom>
        </p:spPr>
        <p:txBody>
          <a:bodyPr lIns="91422" tIns="45711" rIns="91422" bIns="45711" anchor="ctr"/>
          <a:lstStyle>
            <a:lvl1pPr marL="0" indent="0" algn="ctr">
              <a:buNone/>
              <a:defRPr sz="1333"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1B2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6" tIns="60948" rIns="121896" bIns="60948" rtlCol="0" anchor="ctr"/>
          <a:lstStyle/>
          <a:p>
            <a:pPr algn="ctr" defTabSz="91440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3805597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3805597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5823862"/>
      </p:ext>
    </p:extLst>
  </p:cSld>
  <p:clrMapOvr>
    <a:masterClrMapping/>
  </p:clrMapOvr>
  <p:transition spd="slow">
    <p:push dir="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266311" y="3164630"/>
            <a:ext cx="6819991" cy="402051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67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2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2209040"/>
      </p:ext>
    </p:extLst>
  </p:cSld>
  <p:clrMapOvr>
    <a:masterClrMapping/>
  </p:clrMapOvr>
  <p:transition spd="slow">
    <p:push dir="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5303520" y="0"/>
            <a:ext cx="6888480" cy="6858000"/>
          </a:xfrm>
          <a:prstGeom prst="rect">
            <a:avLst/>
          </a:prstGeom>
        </p:spPr>
        <p:txBody>
          <a:bodyPr lIns="91422" tIns="45711" rIns="91422" bIns="45711" anchor="ctr">
            <a:normAutofit/>
          </a:bodyPr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  <a:latin typeface="+mn-lt"/>
                <a:cs typeface="Arial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3623315617"/>
      </p:ext>
    </p:extLst>
  </p:cSld>
  <p:clrMapOvr>
    <a:masterClrMapping/>
  </p:clrMapOvr>
  <p:transition spd="slow">
    <p:push dir="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660525"/>
            <a:ext cx="12192000" cy="3122613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7716925"/>
      </p:ext>
    </p:extLst>
  </p:cSld>
  <p:clrMapOvr>
    <a:masterClrMapping/>
  </p:clrMapOvr>
  <p:transition spd="slow">
    <p:push dir="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783138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19247"/>
      </p:ext>
    </p:extLst>
  </p:cSld>
  <p:clrMapOvr>
    <a:masterClrMapping/>
  </p:clrMapOvr>
  <p:transition spd="slow">
    <p:push dir="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7153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914400"/>
            <a:fld id="{5BEFA8E2-4977-EE47-ACC1-8F991A99DE6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4340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icture Placeholder 53"/>
          <p:cNvSpPr>
            <a:spLocks noGrp="1"/>
          </p:cNvSpPr>
          <p:nvPr>
            <p:ph type="pic" sz="quarter" idx="10"/>
          </p:nvPr>
        </p:nvSpPr>
        <p:spPr>
          <a:xfrm>
            <a:off x="364067" y="1950665"/>
            <a:ext cx="5181599" cy="1547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55" name="Picture Placeholder 53"/>
          <p:cNvSpPr>
            <a:spLocks noGrp="1"/>
          </p:cNvSpPr>
          <p:nvPr>
            <p:ph type="pic" sz="quarter" idx="11"/>
          </p:nvPr>
        </p:nvSpPr>
        <p:spPr>
          <a:xfrm>
            <a:off x="6292271" y="1950665"/>
            <a:ext cx="5449457" cy="1547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5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278382"/>
      </p:ext>
    </p:extLst>
  </p:cSld>
  <p:clrMapOvr>
    <a:masterClrMapping/>
  </p:clrMapOvr>
  <p:transition spd="slow">
    <p:push dir="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12192000" cy="481654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4678174" y="1992322"/>
            <a:ext cx="1506211" cy="2658787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23759" y="2116139"/>
            <a:ext cx="1400209" cy="247167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8728532"/>
      </p:ext>
    </p:extLst>
  </p:cSld>
  <p:clrMapOvr>
    <a:masterClrMapping/>
  </p:clrMapOvr>
  <p:transition spd="slow">
    <p:push dir="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937000"/>
            <a:ext cx="12192000" cy="2921000"/>
          </a:xfrm>
          <a:prstGeom prst="rect">
            <a:avLst/>
          </a:prstGeom>
          <a:solidFill>
            <a:srgbClr val="1B2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6" tIns="60948" rIns="121896" bIns="60948" rtlCol="0" anchor="ctr"/>
          <a:lstStyle/>
          <a:p>
            <a:pPr algn="ctr" defTabSz="1218900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937000"/>
          </a:xfrm>
          <a:prstGeom prst="rect">
            <a:avLst/>
          </a:prstGeom>
        </p:spPr>
        <p:txBody>
          <a:bodyPr lIns="91422" tIns="45711" rIns="91422" bIns="45711" anchor="ctr"/>
          <a:lstStyle>
            <a:lvl1pPr marL="0" indent="0" algn="ctr">
              <a:buNone/>
              <a:defRPr lang="en-US" sz="1067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33374" y="4639049"/>
            <a:ext cx="10905239" cy="2809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914400" rtl="0" eaLnBrk="1" latinLnBrk="0" hangingPunct="1">
              <a:buNone/>
              <a:defRPr lang="id-ID" sz="1400" b="0" kern="1200" dirty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33375" y="4194549"/>
            <a:ext cx="10905239" cy="444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609443" rtl="0" eaLnBrk="1" latinLnBrk="0" hangingPunct="1">
              <a:spcBef>
                <a:spcPct val="20000"/>
              </a:spcBef>
              <a:buFont typeface="Arial"/>
              <a:buNone/>
              <a:defRPr lang="id-ID" sz="28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12106267"/>
      </p:ext>
    </p:extLst>
  </p:cSld>
  <p:clrMapOvr>
    <a:masterClrMapping/>
  </p:clrMapOvr>
  <p:transition spd="slow">
    <p:push dir="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12192000" cy="481654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77897991"/>
      </p:ext>
    </p:extLst>
  </p:cSld>
  <p:clrMapOvr>
    <a:masterClrMapping/>
  </p:clrMapOvr>
  <p:transition spd="slow">
    <p:push dir="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94554" y="4126327"/>
            <a:ext cx="878070" cy="878070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id-ID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590609" y="4126327"/>
            <a:ext cx="878070" cy="878070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8186664" y="4126327"/>
            <a:ext cx="878070" cy="878070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id-ID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26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7417243"/>
      </p:ext>
    </p:extLst>
  </p:cSld>
  <p:clrMapOvr>
    <a:masterClrMapping/>
  </p:clrMapOvr>
  <p:transition spd="slow">
    <p:push dir="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ment 02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855133" y="5234843"/>
            <a:ext cx="688243" cy="688243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8" name="Rectangle 5"/>
          <p:cNvSpPr/>
          <p:nvPr userDrawn="1"/>
        </p:nvSpPr>
        <p:spPr>
          <a:xfrm>
            <a:off x="838200" y="1805843"/>
            <a:ext cx="3090333" cy="332740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6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그림 개체 틀 8"/>
          <p:cNvSpPr>
            <a:spLocks noGrp="1"/>
          </p:cNvSpPr>
          <p:nvPr>
            <p:ph type="pic" sz="quarter" idx="11" hasCustomPrompt="1"/>
          </p:nvPr>
        </p:nvSpPr>
        <p:spPr>
          <a:xfrm>
            <a:off x="4648200" y="5234843"/>
            <a:ext cx="688243" cy="688243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3" name="Rectangle 5"/>
          <p:cNvSpPr/>
          <p:nvPr userDrawn="1"/>
        </p:nvSpPr>
        <p:spPr>
          <a:xfrm>
            <a:off x="4631267" y="1805843"/>
            <a:ext cx="3090333" cy="332740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rgbClr val="F4C3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그림 개체 틀 8"/>
          <p:cNvSpPr>
            <a:spLocks noGrp="1"/>
          </p:cNvSpPr>
          <p:nvPr>
            <p:ph type="pic" sz="quarter" idx="12" hasCustomPrompt="1"/>
          </p:nvPr>
        </p:nvSpPr>
        <p:spPr>
          <a:xfrm>
            <a:off x="8398933" y="5234843"/>
            <a:ext cx="688243" cy="688243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5" name="Rectangle 5"/>
          <p:cNvSpPr/>
          <p:nvPr userDrawn="1"/>
        </p:nvSpPr>
        <p:spPr>
          <a:xfrm>
            <a:off x="8382000" y="1805843"/>
            <a:ext cx="3090333" cy="332740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5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6400800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7"/>
          <p:cNvSpPr>
            <a:spLocks noGrp="1"/>
          </p:cNvSpPr>
          <p:nvPr>
            <p:ph type="body" sz="quarter" idx="31" hasCustomPrompt="1"/>
          </p:nvPr>
        </p:nvSpPr>
        <p:spPr>
          <a:xfrm>
            <a:off x="364067" y="1183118"/>
            <a:ext cx="6400800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rgbClr val="FFFFFF">
                    <a:alpha val="70000"/>
                  </a:srgb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7109075"/>
      </p:ext>
    </p:extLst>
  </p:cSld>
  <p:clrMapOvr>
    <a:masterClrMapping/>
  </p:clrMapOvr>
  <p:transition spd="slow">
    <p:push dir="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/>
          <p:cNvSpPr>
            <a:spLocks noGrp="1"/>
          </p:cNvSpPr>
          <p:nvPr>
            <p:ph type="pic" sz="quarter" idx="26"/>
          </p:nvPr>
        </p:nvSpPr>
        <p:spPr>
          <a:xfrm>
            <a:off x="787400" y="2050382"/>
            <a:ext cx="3822700" cy="3434882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4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5" name="Text Placeholder 27"/>
          <p:cNvSpPr>
            <a:spLocks noGrp="1"/>
          </p:cNvSpPr>
          <p:nvPr>
            <p:ph type="body" sz="quarter" idx="27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47256306"/>
      </p:ext>
    </p:extLst>
  </p:cSld>
  <p:clrMapOvr>
    <a:masterClrMapping/>
  </p:clrMapOvr>
  <p:transition spd="slow">
    <p:push dir="u"/>
  </p:transition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27"/>
          <p:cNvSpPr>
            <a:spLocks noGrp="1"/>
          </p:cNvSpPr>
          <p:nvPr>
            <p:ph type="body" sz="quarter" idx="26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7"/>
          </p:nvPr>
        </p:nvSpPr>
        <p:spPr>
          <a:xfrm>
            <a:off x="977617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2" name="Picture Placeholder 20"/>
          <p:cNvSpPr>
            <a:spLocks noGrp="1"/>
          </p:cNvSpPr>
          <p:nvPr>
            <p:ph type="pic" sz="quarter" idx="28"/>
          </p:nvPr>
        </p:nvSpPr>
        <p:spPr>
          <a:xfrm>
            <a:off x="2728080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" name="Picture Placeholder 20"/>
          <p:cNvSpPr>
            <a:spLocks noGrp="1"/>
          </p:cNvSpPr>
          <p:nvPr>
            <p:ph type="pic" sz="quarter" idx="29"/>
          </p:nvPr>
        </p:nvSpPr>
        <p:spPr>
          <a:xfrm>
            <a:off x="4499707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" name="Picture Placeholder 20"/>
          <p:cNvSpPr>
            <a:spLocks noGrp="1"/>
          </p:cNvSpPr>
          <p:nvPr>
            <p:ph type="pic" sz="quarter" idx="30"/>
          </p:nvPr>
        </p:nvSpPr>
        <p:spPr>
          <a:xfrm>
            <a:off x="6258082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" name="Picture Placeholder 20"/>
          <p:cNvSpPr>
            <a:spLocks noGrp="1"/>
          </p:cNvSpPr>
          <p:nvPr>
            <p:ph type="pic" sz="quarter" idx="31"/>
          </p:nvPr>
        </p:nvSpPr>
        <p:spPr>
          <a:xfrm>
            <a:off x="8012007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" name="Picture Placeholder 20"/>
          <p:cNvSpPr>
            <a:spLocks noGrp="1"/>
          </p:cNvSpPr>
          <p:nvPr>
            <p:ph type="pic" sz="quarter" idx="32"/>
          </p:nvPr>
        </p:nvSpPr>
        <p:spPr>
          <a:xfrm>
            <a:off x="9791164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773858"/>
      </p:ext>
    </p:extLst>
  </p:cSld>
  <p:clrMapOvr>
    <a:masterClrMapping/>
  </p:clrMapOvr>
  <p:transition spd="slow">
    <p:push dir="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: Title, Subtitle, Content" preserve="1">
  <p:cSld name="Center: Title, Subtitle, Content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609600" y="1970617"/>
            <a:ext cx="10970800" cy="39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609585" marR="0" lvl="0" indent="-411470" algn="l" rtl="0"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2"/>
          </p:nvPr>
        </p:nvSpPr>
        <p:spPr>
          <a:xfrm>
            <a:off x="2135400" y="950591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ctr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800686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85">
          <p15:clr>
            <a:srgbClr val="FA7B17"/>
          </p15:clr>
        </p15:guide>
        <p15:guide id="2" orient="horz" pos="758">
          <p15:clr>
            <a:srgbClr val="FA7B17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Subtitle, Content" preserve="1">
  <p:cSld name="Left Align: Title, Subtitle, Content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ubTitle" idx="1"/>
          </p:nvPr>
        </p:nvSpPr>
        <p:spPr>
          <a:xfrm>
            <a:off x="487575" y="941065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070224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914400"/>
            <a:fld id="{5BEFA8E2-4977-EE47-ACC1-8F991A99DE6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3544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Content" preserve="1">
  <p:cSld name="Left Align: Title, Content">
    <p:bg>
      <p:bgPr>
        <a:solidFill>
          <a:srgbClr val="FFFFF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42042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: Title, Content" preserve="1">
  <p:cSld name="Center: Title, Content">
    <p:bg>
      <p:bgPr>
        <a:solidFill>
          <a:srgbClr val="FFFFF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609600" y="1970617"/>
            <a:ext cx="10970800" cy="39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609585" marR="0" lvl="0" indent="-411470" algn="l" rtl="0"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716540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87">
          <p15:clr>
            <a:srgbClr val="FA7B17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s" preserve="1">
  <p:cSld name="Cover Slides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3424857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1" preserve="1">
  <p:cSld name="Chapter Slide 1">
    <p:bg>
      <p:bgPr>
        <a:solidFill>
          <a:srgbClr val="F4F0ED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" name="Google Shape;74;p19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8E97D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" name="Google Shape;75;p19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" name="Google Shape;76;p19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050C6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77" name="Google Shape;77;p19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78" name="Google Shape;78;p19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19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19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81;p19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2" name="Google Shape;82;p19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205167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2" preserve="1">
  <p:cSld name="Chapter Slide 2">
    <p:bg>
      <p:bgPr>
        <a:solidFill>
          <a:srgbClr val="F4F0ED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6" name="Google Shape;86;p20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1B1FF">
              <a:alpha val="5569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7" name="Google Shape;87;p20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8" name="Google Shape;88;p20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89" name="Google Shape;89;p20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90" name="Google Shape;90;p20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1" name="Google Shape;91;p20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2" name="Google Shape;92;p20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" name="Google Shape;93;p20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08320273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3" preserve="1">
  <p:cSld name="Chapter Slide 3">
    <p:bg>
      <p:bgPr>
        <a:solidFill>
          <a:srgbClr val="F4F0ED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7" name="Google Shape;97;p21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BFA5">
              <a:alpha val="5176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8" name="Google Shape;98;p21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9" name="Google Shape;99;p21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100" name="Google Shape;100;p21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101" name="Google Shape;101;p21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4151151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5" preserve="1">
  <p:cSld name="Chapter Slide 5">
    <p:bg>
      <p:bgPr>
        <a:solidFill>
          <a:srgbClr val="F4F0ED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641575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6" preserve="1">
  <p:cSld name="Chapter Slide 6">
    <p:bg>
      <p:bgPr>
        <a:solidFill>
          <a:srgbClr val="F4F0E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5213279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7" preserve="1">
  <p:cSld name="Chapter Slide 7">
    <p:bg>
      <p:bgPr>
        <a:solidFill>
          <a:srgbClr val="F4F0ED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5916143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" preserve="1">
  <p:cSld name="Agenda objective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16" name="Google Shape;116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1440" y="6275379"/>
            <a:ext cx="1320365" cy="2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93806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8">
          <p15:clr>
            <a:srgbClr val="FA7B17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914400"/>
            <a:fld id="{5BEFA8E2-4977-EE47-ACC1-8F991A99DE6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08612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 2" preserve="1">
  <p:cSld name="Agenda objectives 2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rgbClr val="F4F0ED"/>
          </a:solidFill>
          <a:ln>
            <a:noFill/>
          </a:ln>
        </p:spPr>
      </p:sp>
      <p:pic>
        <p:nvPicPr>
          <p:cNvPr id="119" name="Google Shape;119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9119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in Circle" preserve="1">
  <p:cSld name="Headline in Circl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/>
          <p:nvPr/>
        </p:nvSpPr>
        <p:spPr>
          <a:xfrm>
            <a:off x="-457200" y="394471"/>
            <a:ext cx="3912800" cy="39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2" name="Google Shape;122;p27"/>
          <p:cNvSpPr/>
          <p:nvPr/>
        </p:nvSpPr>
        <p:spPr>
          <a:xfrm>
            <a:off x="-192179" y="394471"/>
            <a:ext cx="3912800" cy="3912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3" name="Google Shape;123;p27"/>
          <p:cNvSpPr txBox="1">
            <a:spLocks noGrp="1"/>
          </p:cNvSpPr>
          <p:nvPr>
            <p:ph type="title"/>
          </p:nvPr>
        </p:nvSpPr>
        <p:spPr>
          <a:xfrm>
            <a:off x="60821" y="1183871"/>
            <a:ext cx="3406800" cy="2334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2249160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 text" preserve="1">
  <p:cSld name="Three column 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28"/>
          <p:cNvGrpSpPr/>
          <p:nvPr/>
        </p:nvGrpSpPr>
        <p:grpSpPr>
          <a:xfrm>
            <a:off x="629326" y="1395431"/>
            <a:ext cx="3429141" cy="4518736"/>
            <a:chOff x="475566" y="1046573"/>
            <a:chExt cx="2571856" cy="3389052"/>
          </a:xfrm>
        </p:grpSpPr>
        <p:sp>
          <p:nvSpPr>
            <p:cNvPr id="126" name="Google Shape;126;p28"/>
            <p:cNvSpPr/>
            <p:nvPr/>
          </p:nvSpPr>
          <p:spPr>
            <a:xfrm>
              <a:off x="475566" y="1063625"/>
              <a:ext cx="25713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27" name="Google Shape;127;p28"/>
            <p:cNvSpPr/>
            <p:nvPr/>
          </p:nvSpPr>
          <p:spPr>
            <a:xfrm rot="10800000" flipH="1">
              <a:off x="476122" y="1046573"/>
              <a:ext cx="25713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28" name="Google Shape;128;p28"/>
            <p:cNvSpPr/>
            <p:nvPr/>
          </p:nvSpPr>
          <p:spPr>
            <a:xfrm rot="10800000" flipH="1">
              <a:off x="476122" y="1491706"/>
              <a:ext cx="25713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29" name="Google Shape;129;p28"/>
          <p:cNvGrpSpPr/>
          <p:nvPr/>
        </p:nvGrpSpPr>
        <p:grpSpPr>
          <a:xfrm>
            <a:off x="4381756" y="1395433"/>
            <a:ext cx="3429233" cy="4518733"/>
            <a:chOff x="3284266" y="1046575"/>
            <a:chExt cx="2571925" cy="3389050"/>
          </a:xfrm>
        </p:grpSpPr>
        <p:sp>
          <p:nvSpPr>
            <p:cNvPr id="130" name="Google Shape;130;p28"/>
            <p:cNvSpPr/>
            <p:nvPr/>
          </p:nvSpPr>
          <p:spPr>
            <a:xfrm>
              <a:off x="3286091" y="1063625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1" name="Google Shape;131;p28"/>
            <p:cNvSpPr/>
            <p:nvPr/>
          </p:nvSpPr>
          <p:spPr>
            <a:xfrm rot="10800000" flipH="1">
              <a:off x="3284266" y="1046575"/>
              <a:ext cx="2571300" cy="445500"/>
            </a:xfrm>
            <a:prstGeom prst="rect">
              <a:avLst/>
            </a:prstGeom>
            <a:solidFill>
              <a:srgbClr val="00BFA5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32" name="Google Shape;132;p28"/>
            <p:cNvSpPr/>
            <p:nvPr/>
          </p:nvSpPr>
          <p:spPr>
            <a:xfrm rot="10800000" flipH="1">
              <a:off x="3284266" y="1491709"/>
              <a:ext cx="2571300" cy="44700"/>
            </a:xfrm>
            <a:prstGeom prst="rect">
              <a:avLst/>
            </a:prstGeom>
            <a:solidFill>
              <a:srgbClr val="00BFA5">
                <a:alpha val="51920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33" name="Google Shape;133;p28"/>
          <p:cNvGrpSpPr/>
          <p:nvPr/>
        </p:nvGrpSpPr>
        <p:grpSpPr>
          <a:xfrm>
            <a:off x="8134275" y="1406797"/>
            <a:ext cx="3428400" cy="4518733"/>
            <a:chOff x="6073322" y="1055098"/>
            <a:chExt cx="2571300" cy="3389050"/>
          </a:xfrm>
        </p:grpSpPr>
        <p:sp>
          <p:nvSpPr>
            <p:cNvPr id="134" name="Google Shape;134;p28"/>
            <p:cNvSpPr/>
            <p:nvPr/>
          </p:nvSpPr>
          <p:spPr>
            <a:xfrm>
              <a:off x="6073956" y="1072147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 </a:t>
              </a: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5" name="Google Shape;135;p28"/>
            <p:cNvSpPr/>
            <p:nvPr/>
          </p:nvSpPr>
          <p:spPr>
            <a:xfrm rot="10800000" flipH="1">
              <a:off x="6073322" y="1055098"/>
              <a:ext cx="25713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36" name="Google Shape;136;p28"/>
            <p:cNvSpPr/>
            <p:nvPr/>
          </p:nvSpPr>
          <p:spPr>
            <a:xfrm rot="10800000" flipH="1">
              <a:off x="6073322" y="1500231"/>
              <a:ext cx="25713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sp>
        <p:nvSpPr>
          <p:cNvPr id="137" name="Google Shape;137;p28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824217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text" preserve="1">
  <p:cSld name="Two column 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9"/>
          <p:cNvGrpSpPr/>
          <p:nvPr/>
        </p:nvGrpSpPr>
        <p:grpSpPr>
          <a:xfrm>
            <a:off x="625816" y="1449330"/>
            <a:ext cx="5241257" cy="4518719"/>
            <a:chOff x="666884" y="1086986"/>
            <a:chExt cx="3737348" cy="3389039"/>
          </a:xfrm>
        </p:grpSpPr>
        <p:sp>
          <p:nvSpPr>
            <p:cNvPr id="140" name="Google Shape;140;p29"/>
            <p:cNvSpPr/>
            <p:nvPr/>
          </p:nvSpPr>
          <p:spPr>
            <a:xfrm>
              <a:off x="667132" y="1104025"/>
              <a:ext cx="3737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1" name="Google Shape;141;p29"/>
            <p:cNvSpPr/>
            <p:nvPr/>
          </p:nvSpPr>
          <p:spPr>
            <a:xfrm rot="10800000" flipH="1">
              <a:off x="666884" y="1086986"/>
              <a:ext cx="37371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42" name="Google Shape;142;p29"/>
            <p:cNvSpPr/>
            <p:nvPr/>
          </p:nvSpPr>
          <p:spPr>
            <a:xfrm rot="10800000" flipH="1">
              <a:off x="666884" y="1532120"/>
              <a:ext cx="37371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43" name="Google Shape;143;p29"/>
          <p:cNvGrpSpPr/>
          <p:nvPr/>
        </p:nvGrpSpPr>
        <p:grpSpPr>
          <a:xfrm>
            <a:off x="6328705" y="1448205"/>
            <a:ext cx="5237480" cy="4518644"/>
            <a:chOff x="4742462" y="1086142"/>
            <a:chExt cx="3734655" cy="3388983"/>
          </a:xfrm>
        </p:grpSpPr>
        <p:sp>
          <p:nvSpPr>
            <p:cNvPr id="144" name="Google Shape;144;p29"/>
            <p:cNvSpPr/>
            <p:nvPr/>
          </p:nvSpPr>
          <p:spPr>
            <a:xfrm>
              <a:off x="4742716" y="1104025"/>
              <a:ext cx="3734400" cy="3371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 rot="10800000" flipH="1">
              <a:off x="4742462" y="1086142"/>
              <a:ext cx="37344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46" name="Google Shape;146;p29"/>
            <p:cNvSpPr/>
            <p:nvPr/>
          </p:nvSpPr>
          <p:spPr>
            <a:xfrm rot="10800000" flipH="1">
              <a:off x="4742462" y="1531276"/>
              <a:ext cx="37344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sp>
        <p:nvSpPr>
          <p:cNvPr id="147" name="Google Shape;147;p29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47682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7">
          <p15:clr>
            <a:srgbClr val="FA7B17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/Arrows" preserve="1">
  <p:cSld name="Three Columns/Arrow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30"/>
          <p:cNvSpPr/>
          <p:nvPr/>
        </p:nvSpPr>
        <p:spPr>
          <a:xfrm>
            <a:off x="671716" y="1657801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30"/>
          <p:cNvSpPr/>
          <p:nvPr/>
        </p:nvSpPr>
        <p:spPr>
          <a:xfrm>
            <a:off x="4370000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30"/>
          <p:cNvSpPr/>
          <p:nvPr/>
        </p:nvSpPr>
        <p:spPr>
          <a:xfrm>
            <a:off x="8068284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3882256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0"/>
          <p:cNvSpPr/>
          <p:nvPr/>
        </p:nvSpPr>
        <p:spPr>
          <a:xfrm>
            <a:off x="7579185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74759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>
  <p:cSld name="Blank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85437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014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7010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30512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0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914400"/>
            <a:fld id="{5BEFA8E2-4977-EE47-ACC1-8F991A99DE6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4609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32199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77358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412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577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0853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85234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201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9847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: Title, Subtitle, Content" preserve="1">
  <p:cSld name="Center: Title, Subtitle, Content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609600" y="1970617"/>
            <a:ext cx="10970800" cy="39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609585" marR="0" lvl="0" indent="-411470" algn="l" rtl="0"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2"/>
          </p:nvPr>
        </p:nvSpPr>
        <p:spPr>
          <a:xfrm>
            <a:off x="2135400" y="950591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ctr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415364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85">
          <p15:clr>
            <a:srgbClr val="FA7B17"/>
          </p15:clr>
        </p15:guide>
        <p15:guide id="2" orient="horz" pos="758">
          <p15:clr>
            <a:srgbClr val="FA7B17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Subtitle, Content" preserve="1">
  <p:cSld name="Left Align: Title, Subtitle, Content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ubTitle" idx="1"/>
          </p:nvPr>
        </p:nvSpPr>
        <p:spPr>
          <a:xfrm>
            <a:off x="487575" y="941065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327851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914400"/>
            <a:fld id="{5BEFA8E2-4977-EE47-ACC1-8F991A99DE6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17919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Content" preserve="1">
  <p:cSld name="Left Align: Title, Content">
    <p:bg>
      <p:bgPr>
        <a:solidFill>
          <a:srgbClr val="FFFFF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263760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: Title, Content" preserve="1">
  <p:cSld name="Center: Title, Content">
    <p:bg>
      <p:bgPr>
        <a:solidFill>
          <a:srgbClr val="FFFFF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609600" y="1970617"/>
            <a:ext cx="10970800" cy="39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609585" marR="0" lvl="0" indent="-411470" algn="l" rtl="0"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59886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87">
          <p15:clr>
            <a:srgbClr val="FA7B17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s" preserve="1">
  <p:cSld name="Cover Slides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97588210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1" preserve="1">
  <p:cSld name="Chapter Slide 1">
    <p:bg>
      <p:bgPr>
        <a:solidFill>
          <a:srgbClr val="F4F0ED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" name="Google Shape;74;p19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8E97D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" name="Google Shape;75;p19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" name="Google Shape;76;p19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050C6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77" name="Google Shape;77;p19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78" name="Google Shape;78;p19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19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19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81;p19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2" name="Google Shape;82;p19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4869502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2" preserve="1">
  <p:cSld name="Chapter Slide 2">
    <p:bg>
      <p:bgPr>
        <a:solidFill>
          <a:srgbClr val="F4F0ED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6" name="Google Shape;86;p20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1B1FF">
              <a:alpha val="5569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7" name="Google Shape;87;p20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8" name="Google Shape;88;p20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89" name="Google Shape;89;p20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90" name="Google Shape;90;p20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1" name="Google Shape;91;p20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2" name="Google Shape;92;p20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" name="Google Shape;93;p20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52037675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3" preserve="1">
  <p:cSld name="Chapter Slide 3">
    <p:bg>
      <p:bgPr>
        <a:solidFill>
          <a:srgbClr val="F4F0ED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7" name="Google Shape;97;p21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BFA5">
              <a:alpha val="5176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8" name="Google Shape;98;p21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9" name="Google Shape;99;p21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100" name="Google Shape;100;p21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101" name="Google Shape;101;p21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9480769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5" preserve="1">
  <p:cSld name="Chapter Slide 5">
    <p:bg>
      <p:bgPr>
        <a:solidFill>
          <a:srgbClr val="F4F0ED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6211620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6" preserve="1">
  <p:cSld name="Chapter Slide 6">
    <p:bg>
      <p:bgPr>
        <a:solidFill>
          <a:srgbClr val="F4F0E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1259523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7" preserve="1">
  <p:cSld name="Chapter Slide 7">
    <p:bg>
      <p:bgPr>
        <a:solidFill>
          <a:srgbClr val="F4F0ED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727736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" preserve="1">
  <p:cSld name="Agenda objective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16" name="Google Shape;116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1440" y="6275379"/>
            <a:ext cx="1320365" cy="2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39418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8">
          <p15:clr>
            <a:srgbClr val="FA7B17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914400"/>
            <a:fld id="{5BEFA8E2-4977-EE47-ACC1-8F991A99DE6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2092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 2" preserve="1">
  <p:cSld name="Agenda objectives 2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rgbClr val="F4F0ED"/>
          </a:solidFill>
          <a:ln>
            <a:noFill/>
          </a:ln>
        </p:spPr>
      </p:sp>
      <p:pic>
        <p:nvPicPr>
          <p:cNvPr id="119" name="Google Shape;119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42091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in Circle" preserve="1">
  <p:cSld name="Headline in Circl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/>
          <p:nvPr/>
        </p:nvSpPr>
        <p:spPr>
          <a:xfrm>
            <a:off x="-457200" y="394471"/>
            <a:ext cx="3912800" cy="39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2" name="Google Shape;122;p27"/>
          <p:cNvSpPr/>
          <p:nvPr/>
        </p:nvSpPr>
        <p:spPr>
          <a:xfrm>
            <a:off x="-192179" y="394471"/>
            <a:ext cx="3912800" cy="3912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3" name="Google Shape;123;p27"/>
          <p:cNvSpPr txBox="1">
            <a:spLocks noGrp="1"/>
          </p:cNvSpPr>
          <p:nvPr>
            <p:ph type="title"/>
          </p:nvPr>
        </p:nvSpPr>
        <p:spPr>
          <a:xfrm>
            <a:off x="60821" y="1183871"/>
            <a:ext cx="3406800" cy="2334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32607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 text" preserve="1">
  <p:cSld name="Three column 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28"/>
          <p:cNvGrpSpPr/>
          <p:nvPr/>
        </p:nvGrpSpPr>
        <p:grpSpPr>
          <a:xfrm>
            <a:off x="629326" y="1395431"/>
            <a:ext cx="3429141" cy="4518736"/>
            <a:chOff x="475566" y="1046573"/>
            <a:chExt cx="2571856" cy="3389052"/>
          </a:xfrm>
        </p:grpSpPr>
        <p:sp>
          <p:nvSpPr>
            <p:cNvPr id="126" name="Google Shape;126;p28"/>
            <p:cNvSpPr/>
            <p:nvPr/>
          </p:nvSpPr>
          <p:spPr>
            <a:xfrm>
              <a:off x="475566" y="1063625"/>
              <a:ext cx="25713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27" name="Google Shape;127;p28"/>
            <p:cNvSpPr/>
            <p:nvPr/>
          </p:nvSpPr>
          <p:spPr>
            <a:xfrm rot="10800000" flipH="1">
              <a:off x="476122" y="1046573"/>
              <a:ext cx="25713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28" name="Google Shape;128;p28"/>
            <p:cNvSpPr/>
            <p:nvPr/>
          </p:nvSpPr>
          <p:spPr>
            <a:xfrm rot="10800000" flipH="1">
              <a:off x="476122" y="1491706"/>
              <a:ext cx="25713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29" name="Google Shape;129;p28"/>
          <p:cNvGrpSpPr/>
          <p:nvPr/>
        </p:nvGrpSpPr>
        <p:grpSpPr>
          <a:xfrm>
            <a:off x="4381756" y="1395433"/>
            <a:ext cx="3429233" cy="4518733"/>
            <a:chOff x="3284266" y="1046575"/>
            <a:chExt cx="2571925" cy="3389050"/>
          </a:xfrm>
        </p:grpSpPr>
        <p:sp>
          <p:nvSpPr>
            <p:cNvPr id="130" name="Google Shape;130;p28"/>
            <p:cNvSpPr/>
            <p:nvPr/>
          </p:nvSpPr>
          <p:spPr>
            <a:xfrm>
              <a:off x="3286091" y="1063625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1" name="Google Shape;131;p28"/>
            <p:cNvSpPr/>
            <p:nvPr/>
          </p:nvSpPr>
          <p:spPr>
            <a:xfrm rot="10800000" flipH="1">
              <a:off x="3284266" y="1046575"/>
              <a:ext cx="2571300" cy="445500"/>
            </a:xfrm>
            <a:prstGeom prst="rect">
              <a:avLst/>
            </a:prstGeom>
            <a:solidFill>
              <a:srgbClr val="00BFA5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32" name="Google Shape;132;p28"/>
            <p:cNvSpPr/>
            <p:nvPr/>
          </p:nvSpPr>
          <p:spPr>
            <a:xfrm rot="10800000" flipH="1">
              <a:off x="3284266" y="1491709"/>
              <a:ext cx="2571300" cy="44700"/>
            </a:xfrm>
            <a:prstGeom prst="rect">
              <a:avLst/>
            </a:prstGeom>
            <a:solidFill>
              <a:srgbClr val="00BFA5">
                <a:alpha val="51920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33" name="Google Shape;133;p28"/>
          <p:cNvGrpSpPr/>
          <p:nvPr/>
        </p:nvGrpSpPr>
        <p:grpSpPr>
          <a:xfrm>
            <a:off x="8134275" y="1406797"/>
            <a:ext cx="3428400" cy="4518733"/>
            <a:chOff x="6073322" y="1055098"/>
            <a:chExt cx="2571300" cy="3389050"/>
          </a:xfrm>
        </p:grpSpPr>
        <p:sp>
          <p:nvSpPr>
            <p:cNvPr id="134" name="Google Shape;134;p28"/>
            <p:cNvSpPr/>
            <p:nvPr/>
          </p:nvSpPr>
          <p:spPr>
            <a:xfrm>
              <a:off x="6073956" y="1072147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 </a:t>
              </a: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5" name="Google Shape;135;p28"/>
            <p:cNvSpPr/>
            <p:nvPr/>
          </p:nvSpPr>
          <p:spPr>
            <a:xfrm rot="10800000" flipH="1">
              <a:off x="6073322" y="1055098"/>
              <a:ext cx="25713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36" name="Google Shape;136;p28"/>
            <p:cNvSpPr/>
            <p:nvPr/>
          </p:nvSpPr>
          <p:spPr>
            <a:xfrm rot="10800000" flipH="1">
              <a:off x="6073322" y="1500231"/>
              <a:ext cx="25713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sp>
        <p:nvSpPr>
          <p:cNvPr id="137" name="Google Shape;137;p28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797627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text" preserve="1">
  <p:cSld name="Two column 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9"/>
          <p:cNvGrpSpPr/>
          <p:nvPr/>
        </p:nvGrpSpPr>
        <p:grpSpPr>
          <a:xfrm>
            <a:off x="625816" y="1449330"/>
            <a:ext cx="5241257" cy="4518719"/>
            <a:chOff x="666884" y="1086986"/>
            <a:chExt cx="3737348" cy="3389039"/>
          </a:xfrm>
        </p:grpSpPr>
        <p:sp>
          <p:nvSpPr>
            <p:cNvPr id="140" name="Google Shape;140;p29"/>
            <p:cNvSpPr/>
            <p:nvPr/>
          </p:nvSpPr>
          <p:spPr>
            <a:xfrm>
              <a:off x="667132" y="1104025"/>
              <a:ext cx="3737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1" name="Google Shape;141;p29"/>
            <p:cNvSpPr/>
            <p:nvPr/>
          </p:nvSpPr>
          <p:spPr>
            <a:xfrm rot="10800000" flipH="1">
              <a:off x="666884" y="1086986"/>
              <a:ext cx="37371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42" name="Google Shape;142;p29"/>
            <p:cNvSpPr/>
            <p:nvPr/>
          </p:nvSpPr>
          <p:spPr>
            <a:xfrm rot="10800000" flipH="1">
              <a:off x="666884" y="1532120"/>
              <a:ext cx="37371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43" name="Google Shape;143;p29"/>
          <p:cNvGrpSpPr/>
          <p:nvPr/>
        </p:nvGrpSpPr>
        <p:grpSpPr>
          <a:xfrm>
            <a:off x="6328705" y="1448205"/>
            <a:ext cx="5237480" cy="4518644"/>
            <a:chOff x="4742462" y="1086142"/>
            <a:chExt cx="3734655" cy="3388983"/>
          </a:xfrm>
        </p:grpSpPr>
        <p:sp>
          <p:nvSpPr>
            <p:cNvPr id="144" name="Google Shape;144;p29"/>
            <p:cNvSpPr/>
            <p:nvPr/>
          </p:nvSpPr>
          <p:spPr>
            <a:xfrm>
              <a:off x="4742716" y="1104025"/>
              <a:ext cx="3734400" cy="3371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 rot="10800000" flipH="1">
              <a:off x="4742462" y="1086142"/>
              <a:ext cx="37344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46" name="Google Shape;146;p29"/>
            <p:cNvSpPr/>
            <p:nvPr/>
          </p:nvSpPr>
          <p:spPr>
            <a:xfrm rot="10800000" flipH="1">
              <a:off x="4742462" y="1531276"/>
              <a:ext cx="37344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sp>
        <p:nvSpPr>
          <p:cNvPr id="147" name="Google Shape;147;p29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331097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7">
          <p15:clr>
            <a:srgbClr val="FA7B17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/Arrows" preserve="1">
  <p:cSld name="Three Columns/Arrow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30"/>
          <p:cNvSpPr/>
          <p:nvPr/>
        </p:nvSpPr>
        <p:spPr>
          <a:xfrm>
            <a:off x="671716" y="1657801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30"/>
          <p:cNvSpPr/>
          <p:nvPr/>
        </p:nvSpPr>
        <p:spPr>
          <a:xfrm>
            <a:off x="4370000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30"/>
          <p:cNvSpPr/>
          <p:nvPr/>
        </p:nvSpPr>
        <p:spPr>
          <a:xfrm>
            <a:off x="8068284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3882256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0"/>
          <p:cNvSpPr/>
          <p:nvPr/>
        </p:nvSpPr>
        <p:spPr>
          <a:xfrm>
            <a:off x="7579185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16341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>
  <p:cSld name="Blank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410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1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1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79.xml"/><Relationship Id="rId16" Type="http://schemas.openxmlformats.org/officeDocument/2006/relationships/slideLayout" Target="../slideLayouts/slideLayout93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8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9586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93675" r:id="rId1"/>
    <p:sldLayoutId id="2147493676" r:id="rId2"/>
    <p:sldLayoutId id="2147493677" r:id="rId3"/>
    <p:sldLayoutId id="2147493678" r:id="rId4"/>
    <p:sldLayoutId id="2147493679" r:id="rId5"/>
    <p:sldLayoutId id="2147493680" r:id="rId6"/>
    <p:sldLayoutId id="2147493681" r:id="rId7"/>
    <p:sldLayoutId id="2147493682" r:id="rId8"/>
    <p:sldLayoutId id="2147493683" r:id="rId9"/>
    <p:sldLayoutId id="2147493684" r:id="rId10"/>
    <p:sldLayoutId id="2147493685" r:id="rId11"/>
    <p:sldLayoutId id="2147493636" r:id="rId12"/>
    <p:sldLayoutId id="2147493637" r:id="rId13"/>
    <p:sldLayoutId id="2147493638" r:id="rId14"/>
    <p:sldLayoutId id="2147493640" r:id="rId15"/>
    <p:sldLayoutId id="2147493642" r:id="rId16"/>
    <p:sldLayoutId id="2147493643" r:id="rId17"/>
    <p:sldLayoutId id="2147493644" r:id="rId18"/>
    <p:sldLayoutId id="2147493645" r:id="rId19"/>
    <p:sldLayoutId id="2147493646" r:id="rId20"/>
    <p:sldLayoutId id="2147493647" r:id="rId21"/>
    <p:sldLayoutId id="2147493648" r:id="rId22"/>
    <p:sldLayoutId id="2147493649" r:id="rId23"/>
    <p:sldLayoutId id="2147493650" r:id="rId24"/>
    <p:sldLayoutId id="2147493651" r:id="rId25"/>
    <p:sldLayoutId id="2147493652" r:id="rId26"/>
    <p:sldLayoutId id="2147493653" r:id="rId27"/>
    <p:sldLayoutId id="2147493654" r:id="rId28"/>
    <p:sldLayoutId id="2147493655" r:id="rId29"/>
    <p:sldLayoutId id="2147493656" r:id="rId30"/>
    <p:sldLayoutId id="2147493657" r:id="rId31"/>
    <p:sldLayoutId id="2147493658" r:id="rId32"/>
    <p:sldLayoutId id="2147493659" r:id="rId33"/>
    <p:sldLayoutId id="2147493660" r:id="rId34"/>
    <p:sldLayoutId id="2147493661" r:id="rId35"/>
    <p:sldLayoutId id="2147493662" r:id="rId36"/>
    <p:sldLayoutId id="2147493663" r:id="rId37"/>
    <p:sldLayoutId id="2147493664" r:id="rId38"/>
    <p:sldLayoutId id="2147493665" r:id="rId39"/>
    <p:sldLayoutId id="2147493666" r:id="rId40"/>
    <p:sldLayoutId id="2147493667" r:id="rId41"/>
    <p:sldLayoutId id="2147493668" r:id="rId42"/>
    <p:sldLayoutId id="2147493669" r:id="rId43"/>
    <p:sldLayoutId id="2147493670" r:id="rId44"/>
    <p:sldLayoutId id="2147493671" r:id="rId45"/>
    <p:sldLayoutId id="2147493672" r:id="rId46"/>
    <p:sldLayoutId id="2147493673" r:id="rId47"/>
  </p:sldLayoutIdLst>
  <p:transition spd="slow">
    <p:push dir="u"/>
  </p:transition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09600" y="365765"/>
            <a:ext cx="10972800" cy="7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09600" y="1597152"/>
            <a:ext cx="10972800" cy="45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08610" algn="l" rtl="0"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794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9257733" y="6372489"/>
            <a:ext cx="27380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201</a:t>
            </a:r>
            <a:r>
              <a:rPr lang="en" sz="1067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 sz="2400"/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 rot="10800000" flipH="1">
            <a:off x="4065491" y="6798400"/>
            <a:ext cx="4072800" cy="5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56" name="Google Shape;56;p13"/>
          <p:cNvSpPr/>
          <p:nvPr/>
        </p:nvSpPr>
        <p:spPr>
          <a:xfrm rot="10800000" flipH="1">
            <a:off x="8119180" y="6798400"/>
            <a:ext cx="4072800" cy="5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57" name="Google Shape;57;p13"/>
          <p:cNvSpPr/>
          <p:nvPr/>
        </p:nvSpPr>
        <p:spPr>
          <a:xfrm rot="10800000" flipH="1">
            <a:off x="3" y="6798400"/>
            <a:ext cx="4072800" cy="5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9943611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93687" r:id="rId1"/>
    <p:sldLayoutId id="2147493688" r:id="rId2"/>
    <p:sldLayoutId id="2147493689" r:id="rId3"/>
    <p:sldLayoutId id="2147493690" r:id="rId4"/>
    <p:sldLayoutId id="2147493691" r:id="rId5"/>
    <p:sldLayoutId id="2147493692" r:id="rId6"/>
    <p:sldLayoutId id="2147493693" r:id="rId7"/>
    <p:sldLayoutId id="2147493694" r:id="rId8"/>
    <p:sldLayoutId id="2147493695" r:id="rId9"/>
    <p:sldLayoutId id="2147493696" r:id="rId10"/>
    <p:sldLayoutId id="2147493697" r:id="rId11"/>
    <p:sldLayoutId id="2147493698" r:id="rId12"/>
    <p:sldLayoutId id="2147493699" r:id="rId13"/>
    <p:sldLayoutId id="2147493700" r:id="rId14"/>
    <p:sldLayoutId id="2147493701" r:id="rId15"/>
    <p:sldLayoutId id="2147493702" r:id="rId16"/>
    <p:sldLayoutId id="2147493703" r:id="rId17"/>
    <p:sldLayoutId id="2147493704" r:id="rId1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01">
          <p15:clr>
            <a:srgbClr val="EA4335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248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93706" r:id="rId1"/>
    <p:sldLayoutId id="2147493707" r:id="rId2"/>
    <p:sldLayoutId id="2147493708" r:id="rId3"/>
    <p:sldLayoutId id="2147493709" r:id="rId4"/>
    <p:sldLayoutId id="2147493710" r:id="rId5"/>
    <p:sldLayoutId id="2147493711" r:id="rId6"/>
    <p:sldLayoutId id="2147493712" r:id="rId7"/>
    <p:sldLayoutId id="2147493713" r:id="rId8"/>
    <p:sldLayoutId id="2147493714" r:id="rId9"/>
    <p:sldLayoutId id="2147493715" r:id="rId10"/>
    <p:sldLayoutId id="2147493716" r:id="rId11"/>
    <p:sldLayoutId id="2147493717" r:id="rId12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09600" y="365765"/>
            <a:ext cx="10972800" cy="7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09600" y="1597152"/>
            <a:ext cx="10972800" cy="45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08610" algn="l" rtl="0"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794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9257733" y="6372489"/>
            <a:ext cx="27380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201</a:t>
            </a:r>
            <a:r>
              <a:rPr lang="en" sz="1067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 sz="2400"/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 rot="10800000" flipH="1">
            <a:off x="4065491" y="6798400"/>
            <a:ext cx="4072800" cy="5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56" name="Google Shape;56;p13"/>
          <p:cNvSpPr/>
          <p:nvPr/>
        </p:nvSpPr>
        <p:spPr>
          <a:xfrm rot="10800000" flipH="1">
            <a:off x="8119180" y="6798400"/>
            <a:ext cx="4072800" cy="5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57" name="Google Shape;57;p13"/>
          <p:cNvSpPr/>
          <p:nvPr/>
        </p:nvSpPr>
        <p:spPr>
          <a:xfrm rot="10800000" flipH="1">
            <a:off x="3" y="6798400"/>
            <a:ext cx="4072800" cy="5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21093989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93719" r:id="rId1"/>
    <p:sldLayoutId id="2147493720" r:id="rId2"/>
    <p:sldLayoutId id="2147493721" r:id="rId3"/>
    <p:sldLayoutId id="2147493722" r:id="rId4"/>
    <p:sldLayoutId id="2147493723" r:id="rId5"/>
    <p:sldLayoutId id="2147493724" r:id="rId6"/>
    <p:sldLayoutId id="2147493725" r:id="rId7"/>
    <p:sldLayoutId id="2147493726" r:id="rId8"/>
    <p:sldLayoutId id="2147493727" r:id="rId9"/>
    <p:sldLayoutId id="2147493728" r:id="rId10"/>
    <p:sldLayoutId id="2147493729" r:id="rId11"/>
    <p:sldLayoutId id="2147493730" r:id="rId12"/>
    <p:sldLayoutId id="2147493731" r:id="rId13"/>
    <p:sldLayoutId id="2147493732" r:id="rId14"/>
    <p:sldLayoutId id="2147493733" r:id="rId15"/>
    <p:sldLayoutId id="2147493734" r:id="rId16"/>
    <p:sldLayoutId id="2147493735" r:id="rId17"/>
    <p:sldLayoutId id="2147493736" r:id="rId1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0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tagon 7"/>
          <p:cNvSpPr/>
          <p:nvPr/>
        </p:nvSpPr>
        <p:spPr>
          <a:xfrm flipH="1">
            <a:off x="2959100" y="3020702"/>
            <a:ext cx="9232900" cy="1984442"/>
          </a:xfrm>
          <a:custGeom>
            <a:avLst/>
            <a:gdLst>
              <a:gd name="connsiteX0" fmla="*/ 0 w 9791700"/>
              <a:gd name="connsiteY0" fmla="*/ 0 h 1984442"/>
              <a:gd name="connsiteX1" fmla="*/ 8799479 w 9791700"/>
              <a:gd name="connsiteY1" fmla="*/ 0 h 1984442"/>
              <a:gd name="connsiteX2" fmla="*/ 9791700 w 9791700"/>
              <a:gd name="connsiteY2" fmla="*/ 992221 h 1984442"/>
              <a:gd name="connsiteX3" fmla="*/ 8799479 w 9791700"/>
              <a:gd name="connsiteY3" fmla="*/ 1984442 h 1984442"/>
              <a:gd name="connsiteX4" fmla="*/ 0 w 9791700"/>
              <a:gd name="connsiteY4" fmla="*/ 1984442 h 1984442"/>
              <a:gd name="connsiteX5" fmla="*/ 0 w 9791700"/>
              <a:gd name="connsiteY5" fmla="*/ 0 h 1984442"/>
              <a:gd name="connsiteX0" fmla="*/ 0 w 8799479"/>
              <a:gd name="connsiteY0" fmla="*/ 0 h 1984442"/>
              <a:gd name="connsiteX1" fmla="*/ 8799479 w 8799479"/>
              <a:gd name="connsiteY1" fmla="*/ 0 h 1984442"/>
              <a:gd name="connsiteX2" fmla="*/ 7848600 w 8799479"/>
              <a:gd name="connsiteY2" fmla="*/ 916021 h 1984442"/>
              <a:gd name="connsiteX3" fmla="*/ 8799479 w 8799479"/>
              <a:gd name="connsiteY3" fmla="*/ 1984442 h 1984442"/>
              <a:gd name="connsiteX4" fmla="*/ 0 w 8799479"/>
              <a:gd name="connsiteY4" fmla="*/ 1984442 h 1984442"/>
              <a:gd name="connsiteX5" fmla="*/ 0 w 8799479"/>
              <a:gd name="connsiteY5" fmla="*/ 0 h 198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99479" h="1984442">
                <a:moveTo>
                  <a:pt x="0" y="0"/>
                </a:moveTo>
                <a:lnTo>
                  <a:pt x="8799479" y="0"/>
                </a:lnTo>
                <a:lnTo>
                  <a:pt x="7848600" y="916021"/>
                </a:lnTo>
                <a:lnTo>
                  <a:pt x="8799479" y="1984442"/>
                </a:lnTo>
                <a:lnTo>
                  <a:pt x="0" y="198444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267" y="3571733"/>
            <a:ext cx="9328800" cy="662800"/>
          </a:xfrm>
        </p:spPr>
        <p:txBody>
          <a:bodyPr anchor="ctr">
            <a:normAutofit fontScale="90000"/>
          </a:bodyPr>
          <a:lstStyle/>
          <a:p>
            <a:pPr algn="l"/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  <a:ea typeface="Pacifico" charset="0"/>
                <a:cs typeface="Pacifico" charset="0"/>
              </a:rPr>
              <a:t>Tablero</a:t>
            </a:r>
            <a:r>
              <a:rPr lang="en-US" sz="4800" dirty="0" smtClean="0">
                <a:solidFill>
                  <a:schemeClr val="tx1"/>
                </a:solidFill>
                <a:latin typeface="Arial Black" panose="020B0A04020102020204" pitchFamily="34" charset="0"/>
                <a:ea typeface="Pacifico" charset="0"/>
                <a:cs typeface="Pacifico" charset="0"/>
              </a:rPr>
              <a:t> de </a:t>
            </a:r>
            <a:br>
              <a:rPr lang="en-US" sz="4800" dirty="0" smtClean="0">
                <a:solidFill>
                  <a:schemeClr val="tx1"/>
                </a:solidFill>
                <a:latin typeface="Arial Black" panose="020B0A04020102020204" pitchFamily="34" charset="0"/>
                <a:ea typeface="Pacifico" charset="0"/>
                <a:cs typeface="Pacifico" charset="0"/>
              </a:rPr>
            </a:b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  <a:ea typeface="Pacifico" charset="0"/>
                <a:cs typeface="Pacifico" charset="0"/>
              </a:rPr>
              <a:t>Medallia</a:t>
            </a:r>
            <a:endParaRPr lang="en-US" sz="4800" dirty="0">
              <a:solidFill>
                <a:schemeClr val="tx1"/>
              </a:solidFill>
              <a:latin typeface="Arial Black" panose="020B0A04020102020204" pitchFamily="34" charset="0"/>
              <a:ea typeface="Pacifico" charset="0"/>
              <a:cs typeface="Pacific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233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B73DBA-A814-4CFF-B8FE-7FEE1EBAA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>
                <a:latin typeface="Rockwell" panose="02060603020205020403" pitchFamily="18" charset="0"/>
              </a:rPr>
              <a:t>Tablero</a:t>
            </a:r>
            <a:r>
              <a:rPr lang="en-US" sz="3200" dirty="0">
                <a:latin typeface="Rockwell" panose="02060603020205020403" pitchFamily="18" charset="0"/>
              </a:rPr>
              <a:t> </a:t>
            </a:r>
            <a:r>
              <a:rPr lang="en-US" sz="3200" dirty="0" err="1" smtClean="0">
                <a:latin typeface="Rockwell" panose="02060603020205020403" pitchFamily="18" charset="0"/>
              </a:rPr>
              <a:t>Medallia</a:t>
            </a:r>
            <a:r>
              <a:rPr lang="en-US" sz="3200" dirty="0" smtClean="0">
                <a:latin typeface="Rockwell" panose="02060603020205020403" pitchFamily="18" charset="0"/>
              </a:rPr>
              <a:t/>
            </a:r>
            <a:br>
              <a:rPr lang="en-US" sz="3200" dirty="0" smtClean="0">
                <a:latin typeface="Rockwell" panose="02060603020205020403" pitchFamily="18" charset="0"/>
              </a:rPr>
            </a:br>
            <a:r>
              <a:rPr lang="en-US" sz="2400" dirty="0"/>
              <a:t/>
            </a:r>
            <a:br>
              <a:rPr lang="en-US" sz="2400" dirty="0"/>
            </a:br>
            <a:r>
              <a:rPr lang="es-MX" sz="2400" b="0" dirty="0" smtClean="0"/>
              <a:t>Finalmente</a:t>
            </a:r>
            <a:r>
              <a:rPr lang="es-MX" sz="2400" b="0" dirty="0"/>
              <a:t>, el </a:t>
            </a:r>
            <a:r>
              <a:rPr lang="es-MX" sz="2400" b="0" dirty="0" smtClean="0"/>
              <a:t>cuadro </a:t>
            </a:r>
            <a:r>
              <a:rPr lang="es-MX" sz="2400" b="0" dirty="0"/>
              <a:t>inferior </a:t>
            </a:r>
            <a:r>
              <a:rPr lang="es-MX" sz="2400" b="0" dirty="0" smtClean="0"/>
              <a:t>muestra </a:t>
            </a:r>
            <a:r>
              <a:rPr lang="es-MX" sz="2400" b="0" dirty="0"/>
              <a:t>cómo se está realizando la encuesta. Esto muestra </a:t>
            </a:r>
            <a:r>
              <a:rPr lang="es-MX" sz="2400" b="0" dirty="0" smtClean="0"/>
              <a:t>cuántas invitaciones totales fueron enviadas a clientes, cuantas fueron rechazadas ( las invitaciones enviadas a correos de clientes inválidos), cuantas fueron entregadas (es decir las encuestas que si les llego a los clientes) y cuantas encuestas se respondieron.  </a:t>
            </a:r>
            <a:endParaRPr lang="en-U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01" y="3521123"/>
            <a:ext cx="11473314" cy="271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463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684261" y="0"/>
            <a:ext cx="3193143" cy="6497619"/>
            <a:chOff x="609593" y="-14514"/>
            <a:chExt cx="3193143" cy="6497619"/>
          </a:xfrm>
        </p:grpSpPr>
        <p:grpSp>
          <p:nvGrpSpPr>
            <p:cNvPr id="4" name="Group 3"/>
            <p:cNvGrpSpPr/>
            <p:nvPr/>
          </p:nvGrpSpPr>
          <p:grpSpPr>
            <a:xfrm>
              <a:off x="609593" y="-14514"/>
              <a:ext cx="3193143" cy="6497619"/>
              <a:chOff x="609593" y="-14514"/>
              <a:chExt cx="3193143" cy="6497619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609593" y="-14514"/>
                <a:ext cx="3193143" cy="6497619"/>
              </a:xfrm>
              <a:custGeom>
                <a:avLst/>
                <a:gdLst>
                  <a:gd name="connsiteX0" fmla="*/ 0 w 3193143"/>
                  <a:gd name="connsiteY0" fmla="*/ 0 h 5962691"/>
                  <a:gd name="connsiteX1" fmla="*/ 3193143 w 3193143"/>
                  <a:gd name="connsiteY1" fmla="*/ 0 h 5962691"/>
                  <a:gd name="connsiteX2" fmla="*/ 3193143 w 3193143"/>
                  <a:gd name="connsiteY2" fmla="*/ 5962691 h 5962691"/>
                  <a:gd name="connsiteX3" fmla="*/ 0 w 3193143"/>
                  <a:gd name="connsiteY3" fmla="*/ 5962691 h 5962691"/>
                  <a:gd name="connsiteX4" fmla="*/ 0 w 3193143"/>
                  <a:gd name="connsiteY4" fmla="*/ 0 h 5962691"/>
                  <a:gd name="connsiteX0" fmla="*/ 0 w 3193143"/>
                  <a:gd name="connsiteY0" fmla="*/ 0 h 6684275"/>
                  <a:gd name="connsiteX1" fmla="*/ 3193143 w 3193143"/>
                  <a:gd name="connsiteY1" fmla="*/ 0 h 6684275"/>
                  <a:gd name="connsiteX2" fmla="*/ 3193143 w 3193143"/>
                  <a:gd name="connsiteY2" fmla="*/ 5962691 h 6684275"/>
                  <a:gd name="connsiteX3" fmla="*/ 1585526 w 3193143"/>
                  <a:gd name="connsiteY3" fmla="*/ 6684264 h 6684275"/>
                  <a:gd name="connsiteX4" fmla="*/ 0 w 3193143"/>
                  <a:gd name="connsiteY4" fmla="*/ 5962691 h 6684275"/>
                  <a:gd name="connsiteX5" fmla="*/ 0 w 3193143"/>
                  <a:gd name="connsiteY5" fmla="*/ 0 h 6684275"/>
                  <a:gd name="connsiteX0" fmla="*/ 0 w 3193143"/>
                  <a:gd name="connsiteY0" fmla="*/ 0 h 6684264"/>
                  <a:gd name="connsiteX1" fmla="*/ 3193143 w 3193143"/>
                  <a:gd name="connsiteY1" fmla="*/ 0 h 6684264"/>
                  <a:gd name="connsiteX2" fmla="*/ 3193143 w 3193143"/>
                  <a:gd name="connsiteY2" fmla="*/ 5962691 h 6684264"/>
                  <a:gd name="connsiteX3" fmla="*/ 1585526 w 3193143"/>
                  <a:gd name="connsiteY3" fmla="*/ 6684264 h 6684264"/>
                  <a:gd name="connsiteX4" fmla="*/ 0 w 3193143"/>
                  <a:gd name="connsiteY4" fmla="*/ 5962691 h 6684264"/>
                  <a:gd name="connsiteX5" fmla="*/ 0 w 3193143"/>
                  <a:gd name="connsiteY5" fmla="*/ 0 h 6684264"/>
                  <a:gd name="connsiteX0" fmla="*/ 0 w 3193143"/>
                  <a:gd name="connsiteY0" fmla="*/ 0 h 6684275"/>
                  <a:gd name="connsiteX1" fmla="*/ 3193143 w 3193143"/>
                  <a:gd name="connsiteY1" fmla="*/ 0 h 6684275"/>
                  <a:gd name="connsiteX2" fmla="*/ 3193143 w 3193143"/>
                  <a:gd name="connsiteY2" fmla="*/ 5962691 h 6684275"/>
                  <a:gd name="connsiteX3" fmla="*/ 1585526 w 3193143"/>
                  <a:gd name="connsiteY3" fmla="*/ 6684264 h 6684275"/>
                  <a:gd name="connsiteX4" fmla="*/ 0 w 3193143"/>
                  <a:gd name="connsiteY4" fmla="*/ 5962691 h 6684275"/>
                  <a:gd name="connsiteX5" fmla="*/ 0 w 3193143"/>
                  <a:gd name="connsiteY5" fmla="*/ 0 h 6684275"/>
                  <a:gd name="connsiteX0" fmla="*/ 0 w 3193143"/>
                  <a:gd name="connsiteY0" fmla="*/ 0 h 6684325"/>
                  <a:gd name="connsiteX1" fmla="*/ 3193143 w 3193143"/>
                  <a:gd name="connsiteY1" fmla="*/ 0 h 6684325"/>
                  <a:gd name="connsiteX2" fmla="*/ 3193143 w 3193143"/>
                  <a:gd name="connsiteY2" fmla="*/ 5962691 h 6684325"/>
                  <a:gd name="connsiteX3" fmla="*/ 1585526 w 3193143"/>
                  <a:gd name="connsiteY3" fmla="*/ 6684264 h 6684325"/>
                  <a:gd name="connsiteX4" fmla="*/ 0 w 3193143"/>
                  <a:gd name="connsiteY4" fmla="*/ 5962691 h 6684325"/>
                  <a:gd name="connsiteX5" fmla="*/ 0 w 3193143"/>
                  <a:gd name="connsiteY5" fmla="*/ 0 h 6684325"/>
                  <a:gd name="connsiteX0" fmla="*/ 0 w 3193143"/>
                  <a:gd name="connsiteY0" fmla="*/ 0 h 6684325"/>
                  <a:gd name="connsiteX1" fmla="*/ 3193143 w 3193143"/>
                  <a:gd name="connsiteY1" fmla="*/ 0 h 6684325"/>
                  <a:gd name="connsiteX2" fmla="*/ 3193143 w 3193143"/>
                  <a:gd name="connsiteY2" fmla="*/ 5962691 h 6684325"/>
                  <a:gd name="connsiteX3" fmla="*/ 1585526 w 3193143"/>
                  <a:gd name="connsiteY3" fmla="*/ 6684264 h 6684325"/>
                  <a:gd name="connsiteX4" fmla="*/ 0 w 3193143"/>
                  <a:gd name="connsiteY4" fmla="*/ 5962691 h 6684325"/>
                  <a:gd name="connsiteX5" fmla="*/ 0 w 3193143"/>
                  <a:gd name="connsiteY5" fmla="*/ 0 h 6684325"/>
                  <a:gd name="connsiteX0" fmla="*/ 0 w 3193143"/>
                  <a:gd name="connsiteY0" fmla="*/ 0 h 6739183"/>
                  <a:gd name="connsiteX1" fmla="*/ 3193143 w 3193143"/>
                  <a:gd name="connsiteY1" fmla="*/ 0 h 6739183"/>
                  <a:gd name="connsiteX2" fmla="*/ 3193143 w 3193143"/>
                  <a:gd name="connsiteY2" fmla="*/ 5962691 h 6739183"/>
                  <a:gd name="connsiteX3" fmla="*/ 1603814 w 3193143"/>
                  <a:gd name="connsiteY3" fmla="*/ 6739128 h 6739183"/>
                  <a:gd name="connsiteX4" fmla="*/ 0 w 3193143"/>
                  <a:gd name="connsiteY4" fmla="*/ 5962691 h 6739183"/>
                  <a:gd name="connsiteX5" fmla="*/ 0 w 3193143"/>
                  <a:gd name="connsiteY5" fmla="*/ 0 h 673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93143" h="6739183">
                    <a:moveTo>
                      <a:pt x="0" y="0"/>
                    </a:moveTo>
                    <a:lnTo>
                      <a:pt x="3193143" y="0"/>
                    </a:lnTo>
                    <a:lnTo>
                      <a:pt x="3193143" y="5962691"/>
                    </a:lnTo>
                    <a:cubicBezTo>
                      <a:pt x="3178479" y="5959375"/>
                      <a:pt x="1600190" y="6742444"/>
                      <a:pt x="1603814" y="6739128"/>
                    </a:cubicBezTo>
                    <a:cubicBezTo>
                      <a:pt x="1587369" y="6745492"/>
                      <a:pt x="528509" y="6203215"/>
                      <a:pt x="0" y="596269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42869" y="3842916"/>
                <a:ext cx="3145352" cy="1772211"/>
              </a:xfrm>
              <a:prstGeom prst="rect">
                <a:avLst/>
              </a:prstGeom>
              <a:noFill/>
            </p:spPr>
            <p:txBody>
              <a:bodyPr wrap="square" rIns="144000" bIns="36000" numCol="1" spcCol="360000" rtlCol="0">
                <a:spAutoFit/>
              </a:bodyPr>
              <a:lstStyle/>
              <a:p>
                <a:pPr algn="ctr" defTabSz="914400">
                  <a:lnSpc>
                    <a:spcPct val="90000"/>
                  </a:lnSpc>
                </a:pPr>
                <a:r>
                  <a:rPr lang="id-ID" sz="4400" dirty="0">
                    <a:solidFill>
                      <a:srgbClr val="FFFFFF"/>
                    </a:solidFill>
                    <a:latin typeface="Century Gothic" panose="020B0502020202020204" pitchFamily="34" charset="0"/>
                    <a:cs typeface="Roboto Condensed" panose="02000000000000000000" pitchFamily="2" charset="0"/>
                  </a:rPr>
                  <a:t>TIME TO</a:t>
                </a:r>
              </a:p>
              <a:p>
                <a:pPr algn="ctr" defTabSz="914400">
                  <a:lnSpc>
                    <a:spcPct val="90000"/>
                  </a:lnSpc>
                </a:pPr>
                <a:r>
                  <a:rPr lang="en-US" sz="5400" b="1" dirty="0">
                    <a:solidFill>
                      <a:srgbClr val="FFFFFF"/>
                    </a:solidFill>
                    <a:latin typeface="Century Gothic" panose="020B0502020202020204" pitchFamily="34" charset="0"/>
                    <a:cs typeface="Roboto Condensed" panose="02000000000000000000" pitchFamily="2" charset="0"/>
                  </a:rPr>
                  <a:t>RELAX</a:t>
                </a:r>
                <a:endParaRPr lang="id-ID" sz="5400" b="1" dirty="0">
                  <a:solidFill>
                    <a:srgbClr val="FFFFFF"/>
                  </a:solidFill>
                  <a:latin typeface="Century Gothic" panose="020B0502020202020204" pitchFamily="34" charset="0"/>
                  <a:cs typeface="Roboto Condensed" panose="02000000000000000000" pitchFamily="2" charset="0"/>
                </a:endParaRPr>
              </a:p>
              <a:p>
                <a:pPr algn="ctr" defTabSz="914400">
                  <a:lnSpc>
                    <a:spcPct val="90000"/>
                  </a:lnSpc>
                </a:pPr>
                <a:endParaRPr lang="id-ID" sz="2400" dirty="0">
                  <a:solidFill>
                    <a:srgbClr val="45B0DC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091355" y="1312811"/>
              <a:ext cx="1855057" cy="2406732"/>
              <a:chOff x="2374900" y="37324"/>
              <a:chExt cx="3589338" cy="4827587"/>
            </a:xfrm>
            <a:solidFill>
              <a:schemeClr val="accent2"/>
            </a:solidFill>
          </p:grpSpPr>
          <p:sp>
            <p:nvSpPr>
              <p:cNvPr id="6" name="Freeform 1"/>
              <p:cNvSpPr>
                <a:spLocks noChangeArrowheads="1"/>
              </p:cNvSpPr>
              <p:nvPr/>
            </p:nvSpPr>
            <p:spPr bwMode="auto">
              <a:xfrm>
                <a:off x="4343400" y="37324"/>
                <a:ext cx="608013" cy="1552575"/>
              </a:xfrm>
              <a:custGeom>
                <a:avLst/>
                <a:gdLst>
                  <a:gd name="T0" fmla="*/ 656 w 1688"/>
                  <a:gd name="T1" fmla="*/ 4188 h 4314"/>
                  <a:gd name="T2" fmla="*/ 656 w 1688"/>
                  <a:gd name="T3" fmla="*/ 4188 h 4314"/>
                  <a:gd name="T4" fmla="*/ 1250 w 1688"/>
                  <a:gd name="T5" fmla="*/ 3625 h 4314"/>
                  <a:gd name="T6" fmla="*/ 1562 w 1688"/>
                  <a:gd name="T7" fmla="*/ 2500 h 4314"/>
                  <a:gd name="T8" fmla="*/ 906 w 1688"/>
                  <a:gd name="T9" fmla="*/ 1532 h 4314"/>
                  <a:gd name="T10" fmla="*/ 500 w 1688"/>
                  <a:gd name="T11" fmla="*/ 719 h 4314"/>
                  <a:gd name="T12" fmla="*/ 625 w 1688"/>
                  <a:gd name="T13" fmla="*/ 0 h 4314"/>
                  <a:gd name="T14" fmla="*/ 94 w 1688"/>
                  <a:gd name="T15" fmla="*/ 907 h 4314"/>
                  <a:gd name="T16" fmla="*/ 281 w 1688"/>
                  <a:gd name="T17" fmla="*/ 1969 h 4314"/>
                  <a:gd name="T18" fmla="*/ 750 w 1688"/>
                  <a:gd name="T19" fmla="*/ 3250 h 4314"/>
                  <a:gd name="T20" fmla="*/ 500 w 1688"/>
                  <a:gd name="T21" fmla="*/ 4313 h 4314"/>
                  <a:gd name="T22" fmla="*/ 656 w 1688"/>
                  <a:gd name="T23" fmla="*/ 4188 h 4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88" h="4314">
                    <a:moveTo>
                      <a:pt x="656" y="4188"/>
                    </a:moveTo>
                    <a:lnTo>
                      <a:pt x="656" y="4188"/>
                    </a:lnTo>
                    <a:cubicBezTo>
                      <a:pt x="656" y="4188"/>
                      <a:pt x="1062" y="3875"/>
                      <a:pt x="1250" y="3625"/>
                    </a:cubicBezTo>
                    <a:cubicBezTo>
                      <a:pt x="1437" y="3375"/>
                      <a:pt x="1687" y="2938"/>
                      <a:pt x="1562" y="2500"/>
                    </a:cubicBezTo>
                    <a:cubicBezTo>
                      <a:pt x="1437" y="2063"/>
                      <a:pt x="1125" y="1813"/>
                      <a:pt x="906" y="1532"/>
                    </a:cubicBezTo>
                    <a:cubicBezTo>
                      <a:pt x="656" y="1250"/>
                      <a:pt x="531" y="1094"/>
                      <a:pt x="500" y="719"/>
                    </a:cubicBezTo>
                    <a:cubicBezTo>
                      <a:pt x="469" y="375"/>
                      <a:pt x="625" y="0"/>
                      <a:pt x="625" y="0"/>
                    </a:cubicBezTo>
                    <a:cubicBezTo>
                      <a:pt x="625" y="0"/>
                      <a:pt x="219" y="469"/>
                      <a:pt x="94" y="907"/>
                    </a:cubicBezTo>
                    <a:cubicBezTo>
                      <a:pt x="0" y="1344"/>
                      <a:pt x="94" y="1750"/>
                      <a:pt x="281" y="1969"/>
                    </a:cubicBezTo>
                    <a:cubicBezTo>
                      <a:pt x="469" y="2188"/>
                      <a:pt x="875" y="2594"/>
                      <a:pt x="750" y="3250"/>
                    </a:cubicBezTo>
                    <a:cubicBezTo>
                      <a:pt x="625" y="3938"/>
                      <a:pt x="500" y="4313"/>
                      <a:pt x="500" y="4313"/>
                    </a:cubicBezTo>
                    <a:lnTo>
                      <a:pt x="656" y="4188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/>
                <a:endParaRPr lang="en-US">
                  <a:solidFill>
                    <a:srgbClr val="F8DD8C"/>
                  </a:solidFill>
                </a:endParaRPr>
              </a:p>
            </p:txBody>
          </p:sp>
          <p:sp>
            <p:nvSpPr>
              <p:cNvPr id="7" name="Freeform 2"/>
              <p:cNvSpPr>
                <a:spLocks noChangeArrowheads="1"/>
              </p:cNvSpPr>
              <p:nvPr/>
            </p:nvSpPr>
            <p:spPr bwMode="auto">
              <a:xfrm>
                <a:off x="3838575" y="543736"/>
                <a:ext cx="382588" cy="1081088"/>
              </a:xfrm>
              <a:custGeom>
                <a:avLst/>
                <a:gdLst>
                  <a:gd name="T0" fmla="*/ 250 w 1063"/>
                  <a:gd name="T1" fmla="*/ 0 h 3001"/>
                  <a:gd name="T2" fmla="*/ 250 w 1063"/>
                  <a:gd name="T3" fmla="*/ 0 h 3001"/>
                  <a:gd name="T4" fmla="*/ 343 w 1063"/>
                  <a:gd name="T5" fmla="*/ 531 h 3001"/>
                  <a:gd name="T6" fmla="*/ 968 w 1063"/>
                  <a:gd name="T7" fmla="*/ 1593 h 3001"/>
                  <a:gd name="T8" fmla="*/ 625 w 1063"/>
                  <a:gd name="T9" fmla="*/ 2812 h 3001"/>
                  <a:gd name="T10" fmla="*/ 562 w 1063"/>
                  <a:gd name="T11" fmla="*/ 3000 h 3001"/>
                  <a:gd name="T12" fmla="*/ 500 w 1063"/>
                  <a:gd name="T13" fmla="*/ 2531 h 3001"/>
                  <a:gd name="T14" fmla="*/ 406 w 1063"/>
                  <a:gd name="T15" fmla="*/ 1500 h 3001"/>
                  <a:gd name="T16" fmla="*/ 0 w 1063"/>
                  <a:gd name="T17" fmla="*/ 593 h 3001"/>
                  <a:gd name="T18" fmla="*/ 250 w 1063"/>
                  <a:gd name="T19" fmla="*/ 0 h 3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3" h="3001">
                    <a:moveTo>
                      <a:pt x="250" y="0"/>
                    </a:moveTo>
                    <a:lnTo>
                      <a:pt x="250" y="0"/>
                    </a:lnTo>
                    <a:cubicBezTo>
                      <a:pt x="250" y="0"/>
                      <a:pt x="250" y="343"/>
                      <a:pt x="343" y="531"/>
                    </a:cubicBezTo>
                    <a:cubicBezTo>
                      <a:pt x="468" y="843"/>
                      <a:pt x="906" y="1187"/>
                      <a:pt x="968" y="1593"/>
                    </a:cubicBezTo>
                    <a:cubicBezTo>
                      <a:pt x="1062" y="2250"/>
                      <a:pt x="718" y="2468"/>
                      <a:pt x="625" y="2812"/>
                    </a:cubicBezTo>
                    <a:cubicBezTo>
                      <a:pt x="562" y="3000"/>
                      <a:pt x="562" y="3000"/>
                      <a:pt x="562" y="3000"/>
                    </a:cubicBezTo>
                    <a:cubicBezTo>
                      <a:pt x="562" y="3000"/>
                      <a:pt x="437" y="2750"/>
                      <a:pt x="500" y="2531"/>
                    </a:cubicBezTo>
                    <a:cubicBezTo>
                      <a:pt x="562" y="2281"/>
                      <a:pt x="656" y="1843"/>
                      <a:pt x="406" y="1500"/>
                    </a:cubicBezTo>
                    <a:cubicBezTo>
                      <a:pt x="156" y="1156"/>
                      <a:pt x="31" y="875"/>
                      <a:pt x="0" y="593"/>
                    </a:cubicBezTo>
                    <a:cubicBezTo>
                      <a:pt x="0" y="281"/>
                      <a:pt x="250" y="0"/>
                      <a:pt x="25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/>
                <a:endParaRPr lang="en-US">
                  <a:solidFill>
                    <a:srgbClr val="F8DD8C"/>
                  </a:solidFill>
                </a:endParaRPr>
              </a:p>
            </p:txBody>
          </p:sp>
          <p:sp>
            <p:nvSpPr>
              <p:cNvPr id="8" name="Freeform 3"/>
              <p:cNvSpPr>
                <a:spLocks noChangeArrowheads="1"/>
              </p:cNvSpPr>
              <p:nvPr/>
            </p:nvSpPr>
            <p:spPr bwMode="auto">
              <a:xfrm>
                <a:off x="5086350" y="600886"/>
                <a:ext cx="382588" cy="1081088"/>
              </a:xfrm>
              <a:custGeom>
                <a:avLst/>
                <a:gdLst>
                  <a:gd name="T0" fmla="*/ 250 w 1064"/>
                  <a:gd name="T1" fmla="*/ 0 h 3001"/>
                  <a:gd name="T2" fmla="*/ 250 w 1064"/>
                  <a:gd name="T3" fmla="*/ 0 h 3001"/>
                  <a:gd name="T4" fmla="*/ 344 w 1064"/>
                  <a:gd name="T5" fmla="*/ 531 h 3001"/>
                  <a:gd name="T6" fmla="*/ 969 w 1064"/>
                  <a:gd name="T7" fmla="*/ 1594 h 3001"/>
                  <a:gd name="T8" fmla="*/ 625 w 1064"/>
                  <a:gd name="T9" fmla="*/ 2812 h 3001"/>
                  <a:gd name="T10" fmla="*/ 563 w 1064"/>
                  <a:gd name="T11" fmla="*/ 3000 h 3001"/>
                  <a:gd name="T12" fmla="*/ 500 w 1064"/>
                  <a:gd name="T13" fmla="*/ 2531 h 3001"/>
                  <a:gd name="T14" fmla="*/ 407 w 1064"/>
                  <a:gd name="T15" fmla="*/ 1500 h 3001"/>
                  <a:gd name="T16" fmla="*/ 0 w 1064"/>
                  <a:gd name="T17" fmla="*/ 594 h 3001"/>
                  <a:gd name="T18" fmla="*/ 250 w 1064"/>
                  <a:gd name="T19" fmla="*/ 0 h 3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4" h="3001">
                    <a:moveTo>
                      <a:pt x="250" y="0"/>
                    </a:moveTo>
                    <a:lnTo>
                      <a:pt x="250" y="0"/>
                    </a:lnTo>
                    <a:cubicBezTo>
                      <a:pt x="250" y="0"/>
                      <a:pt x="250" y="344"/>
                      <a:pt x="344" y="531"/>
                    </a:cubicBezTo>
                    <a:cubicBezTo>
                      <a:pt x="469" y="844"/>
                      <a:pt x="907" y="1187"/>
                      <a:pt x="969" y="1594"/>
                    </a:cubicBezTo>
                    <a:cubicBezTo>
                      <a:pt x="1063" y="2250"/>
                      <a:pt x="719" y="2469"/>
                      <a:pt x="625" y="2812"/>
                    </a:cubicBezTo>
                    <a:cubicBezTo>
                      <a:pt x="563" y="3000"/>
                      <a:pt x="563" y="3000"/>
                      <a:pt x="563" y="3000"/>
                    </a:cubicBezTo>
                    <a:cubicBezTo>
                      <a:pt x="563" y="3000"/>
                      <a:pt x="438" y="2750"/>
                      <a:pt x="500" y="2531"/>
                    </a:cubicBezTo>
                    <a:cubicBezTo>
                      <a:pt x="563" y="2281"/>
                      <a:pt x="657" y="1844"/>
                      <a:pt x="407" y="1500"/>
                    </a:cubicBezTo>
                    <a:cubicBezTo>
                      <a:pt x="157" y="1156"/>
                      <a:pt x="0" y="875"/>
                      <a:pt x="0" y="594"/>
                    </a:cubicBezTo>
                    <a:cubicBezTo>
                      <a:pt x="0" y="281"/>
                      <a:pt x="250" y="0"/>
                      <a:pt x="25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/>
                <a:endParaRPr lang="en-US">
                  <a:solidFill>
                    <a:srgbClr val="F8DD8C"/>
                  </a:solidFill>
                </a:endParaRPr>
              </a:p>
            </p:txBody>
          </p:sp>
          <p:sp>
            <p:nvSpPr>
              <p:cNvPr id="9" name="Freeform 4"/>
              <p:cNvSpPr>
                <a:spLocks noChangeArrowheads="1"/>
              </p:cNvSpPr>
              <p:nvPr/>
            </p:nvSpPr>
            <p:spPr bwMode="auto">
              <a:xfrm>
                <a:off x="2374900" y="1793099"/>
                <a:ext cx="3589338" cy="3071812"/>
              </a:xfrm>
              <a:custGeom>
                <a:avLst/>
                <a:gdLst>
                  <a:gd name="T0" fmla="*/ 9874 w 9969"/>
                  <a:gd name="T1" fmla="*/ 969 h 8532"/>
                  <a:gd name="T2" fmla="*/ 9874 w 9969"/>
                  <a:gd name="T3" fmla="*/ 969 h 8532"/>
                  <a:gd name="T4" fmla="*/ 6280 w 9969"/>
                  <a:gd name="T5" fmla="*/ 125 h 8532"/>
                  <a:gd name="T6" fmla="*/ 2719 w 9969"/>
                  <a:gd name="T7" fmla="*/ 969 h 8532"/>
                  <a:gd name="T8" fmla="*/ 2656 w 9969"/>
                  <a:gd name="T9" fmla="*/ 1750 h 8532"/>
                  <a:gd name="T10" fmla="*/ 938 w 9969"/>
                  <a:gd name="T11" fmla="*/ 1843 h 8532"/>
                  <a:gd name="T12" fmla="*/ 2875 w 9969"/>
                  <a:gd name="T13" fmla="*/ 5187 h 8532"/>
                  <a:gd name="T14" fmla="*/ 3750 w 9969"/>
                  <a:gd name="T15" fmla="*/ 7218 h 8532"/>
                  <a:gd name="T16" fmla="*/ 3969 w 9969"/>
                  <a:gd name="T17" fmla="*/ 8062 h 8532"/>
                  <a:gd name="T18" fmla="*/ 5687 w 9969"/>
                  <a:gd name="T19" fmla="*/ 8499 h 8532"/>
                  <a:gd name="T20" fmla="*/ 6030 w 9969"/>
                  <a:gd name="T21" fmla="*/ 8531 h 8532"/>
                  <a:gd name="T22" fmla="*/ 6280 w 9969"/>
                  <a:gd name="T23" fmla="*/ 8531 h 8532"/>
                  <a:gd name="T24" fmla="*/ 6530 w 9969"/>
                  <a:gd name="T25" fmla="*/ 8531 h 8532"/>
                  <a:gd name="T26" fmla="*/ 6905 w 9969"/>
                  <a:gd name="T27" fmla="*/ 8499 h 8532"/>
                  <a:gd name="T28" fmla="*/ 8593 w 9969"/>
                  <a:gd name="T29" fmla="*/ 8062 h 8532"/>
                  <a:gd name="T30" fmla="*/ 8843 w 9969"/>
                  <a:gd name="T31" fmla="*/ 7218 h 8532"/>
                  <a:gd name="T32" fmla="*/ 9937 w 9969"/>
                  <a:gd name="T33" fmla="*/ 3749 h 8532"/>
                  <a:gd name="T34" fmla="*/ 9968 w 9969"/>
                  <a:gd name="T35" fmla="*/ 2781 h 8532"/>
                  <a:gd name="T36" fmla="*/ 9874 w 9969"/>
                  <a:gd name="T37" fmla="*/ 969 h 8532"/>
                  <a:gd name="T38" fmla="*/ 2563 w 9969"/>
                  <a:gd name="T39" fmla="*/ 4468 h 8532"/>
                  <a:gd name="T40" fmla="*/ 2563 w 9969"/>
                  <a:gd name="T41" fmla="*/ 4468 h 8532"/>
                  <a:gd name="T42" fmla="*/ 1375 w 9969"/>
                  <a:gd name="T43" fmla="*/ 2718 h 8532"/>
                  <a:gd name="T44" fmla="*/ 2625 w 9969"/>
                  <a:gd name="T45" fmla="*/ 2406 h 8532"/>
                  <a:gd name="T46" fmla="*/ 2625 w 9969"/>
                  <a:gd name="T47" fmla="*/ 2781 h 8532"/>
                  <a:gd name="T48" fmla="*/ 2656 w 9969"/>
                  <a:gd name="T49" fmla="*/ 3749 h 8532"/>
                  <a:gd name="T50" fmla="*/ 2719 w 9969"/>
                  <a:gd name="T51" fmla="*/ 4374 h 8532"/>
                  <a:gd name="T52" fmla="*/ 2563 w 9969"/>
                  <a:gd name="T53" fmla="*/ 4468 h 8532"/>
                  <a:gd name="T54" fmla="*/ 4156 w 9969"/>
                  <a:gd name="T55" fmla="*/ 5749 h 8532"/>
                  <a:gd name="T56" fmla="*/ 4156 w 9969"/>
                  <a:gd name="T57" fmla="*/ 5749 h 8532"/>
                  <a:gd name="T58" fmla="*/ 4719 w 9969"/>
                  <a:gd name="T59" fmla="*/ 3249 h 8532"/>
                  <a:gd name="T60" fmla="*/ 7249 w 9969"/>
                  <a:gd name="T61" fmla="*/ 2124 h 8532"/>
                  <a:gd name="T62" fmla="*/ 7249 w 9969"/>
                  <a:gd name="T63" fmla="*/ 2562 h 8532"/>
                  <a:gd name="T64" fmla="*/ 6937 w 9969"/>
                  <a:gd name="T65" fmla="*/ 3156 h 8532"/>
                  <a:gd name="T66" fmla="*/ 6405 w 9969"/>
                  <a:gd name="T67" fmla="*/ 3843 h 8532"/>
                  <a:gd name="T68" fmla="*/ 5687 w 9969"/>
                  <a:gd name="T69" fmla="*/ 4593 h 8532"/>
                  <a:gd name="T70" fmla="*/ 5343 w 9969"/>
                  <a:gd name="T71" fmla="*/ 4499 h 8532"/>
                  <a:gd name="T72" fmla="*/ 5624 w 9969"/>
                  <a:gd name="T73" fmla="*/ 4906 h 8532"/>
                  <a:gd name="T74" fmla="*/ 5468 w 9969"/>
                  <a:gd name="T75" fmla="*/ 5218 h 8532"/>
                  <a:gd name="T76" fmla="*/ 4750 w 9969"/>
                  <a:gd name="T77" fmla="*/ 5843 h 8532"/>
                  <a:gd name="T78" fmla="*/ 4156 w 9969"/>
                  <a:gd name="T79" fmla="*/ 5749 h 8532"/>
                  <a:gd name="T80" fmla="*/ 7562 w 9969"/>
                  <a:gd name="T81" fmla="*/ 5468 h 8532"/>
                  <a:gd name="T82" fmla="*/ 7562 w 9969"/>
                  <a:gd name="T83" fmla="*/ 5468 h 8532"/>
                  <a:gd name="T84" fmla="*/ 4781 w 9969"/>
                  <a:gd name="T85" fmla="*/ 6499 h 8532"/>
                  <a:gd name="T86" fmla="*/ 4938 w 9969"/>
                  <a:gd name="T87" fmla="*/ 6093 h 8532"/>
                  <a:gd name="T88" fmla="*/ 5749 w 9969"/>
                  <a:gd name="T89" fmla="*/ 5312 h 8532"/>
                  <a:gd name="T90" fmla="*/ 6312 w 9969"/>
                  <a:gd name="T91" fmla="*/ 5187 h 8532"/>
                  <a:gd name="T92" fmla="*/ 6218 w 9969"/>
                  <a:gd name="T93" fmla="*/ 4624 h 8532"/>
                  <a:gd name="T94" fmla="*/ 6999 w 9969"/>
                  <a:gd name="T95" fmla="*/ 3749 h 8532"/>
                  <a:gd name="T96" fmla="*/ 7405 w 9969"/>
                  <a:gd name="T97" fmla="*/ 2905 h 8532"/>
                  <a:gd name="T98" fmla="*/ 7968 w 9969"/>
                  <a:gd name="T99" fmla="*/ 2624 h 8532"/>
                  <a:gd name="T100" fmla="*/ 7562 w 9969"/>
                  <a:gd name="T101" fmla="*/ 5468 h 8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969" h="8532">
                    <a:moveTo>
                      <a:pt x="9874" y="969"/>
                    </a:moveTo>
                    <a:lnTo>
                      <a:pt x="9874" y="969"/>
                    </a:lnTo>
                    <a:cubicBezTo>
                      <a:pt x="9874" y="969"/>
                      <a:pt x="8624" y="0"/>
                      <a:pt x="6280" y="125"/>
                    </a:cubicBezTo>
                    <a:cubicBezTo>
                      <a:pt x="3969" y="0"/>
                      <a:pt x="2719" y="969"/>
                      <a:pt x="2719" y="969"/>
                    </a:cubicBezTo>
                    <a:cubicBezTo>
                      <a:pt x="2688" y="1250"/>
                      <a:pt x="2656" y="1500"/>
                      <a:pt x="2656" y="1750"/>
                    </a:cubicBezTo>
                    <a:cubicBezTo>
                      <a:pt x="2375" y="1532"/>
                      <a:pt x="1625" y="1063"/>
                      <a:pt x="938" y="1843"/>
                    </a:cubicBezTo>
                    <a:cubicBezTo>
                      <a:pt x="0" y="2812"/>
                      <a:pt x="2094" y="5499"/>
                      <a:pt x="2875" y="5187"/>
                    </a:cubicBezTo>
                    <a:cubicBezTo>
                      <a:pt x="3094" y="6281"/>
                      <a:pt x="3469" y="6906"/>
                      <a:pt x="3750" y="7218"/>
                    </a:cubicBezTo>
                    <a:cubicBezTo>
                      <a:pt x="3750" y="7218"/>
                      <a:pt x="4031" y="7937"/>
                      <a:pt x="3969" y="8062"/>
                    </a:cubicBezTo>
                    <a:cubicBezTo>
                      <a:pt x="3969" y="8062"/>
                      <a:pt x="4188" y="8406"/>
                      <a:pt x="5687" y="8499"/>
                    </a:cubicBezTo>
                    <a:cubicBezTo>
                      <a:pt x="5780" y="8531"/>
                      <a:pt x="5905" y="8531"/>
                      <a:pt x="6030" y="8531"/>
                    </a:cubicBezTo>
                    <a:cubicBezTo>
                      <a:pt x="6124" y="8531"/>
                      <a:pt x="6218" y="8531"/>
                      <a:pt x="6280" y="8531"/>
                    </a:cubicBezTo>
                    <a:cubicBezTo>
                      <a:pt x="6374" y="8531"/>
                      <a:pt x="6437" y="8531"/>
                      <a:pt x="6530" y="8531"/>
                    </a:cubicBezTo>
                    <a:cubicBezTo>
                      <a:pt x="6687" y="8531"/>
                      <a:pt x="6812" y="8531"/>
                      <a:pt x="6905" y="8499"/>
                    </a:cubicBezTo>
                    <a:cubicBezTo>
                      <a:pt x="8374" y="8406"/>
                      <a:pt x="8593" y="8062"/>
                      <a:pt x="8593" y="8062"/>
                    </a:cubicBezTo>
                    <a:cubicBezTo>
                      <a:pt x="8562" y="7937"/>
                      <a:pt x="8843" y="7218"/>
                      <a:pt x="8843" y="7218"/>
                    </a:cubicBezTo>
                    <a:cubicBezTo>
                      <a:pt x="9218" y="6781"/>
                      <a:pt x="9780" y="5781"/>
                      <a:pt x="9937" y="3749"/>
                    </a:cubicBezTo>
                    <a:cubicBezTo>
                      <a:pt x="9937" y="3406"/>
                      <a:pt x="9968" y="3093"/>
                      <a:pt x="9968" y="2781"/>
                    </a:cubicBezTo>
                    <a:cubicBezTo>
                      <a:pt x="9968" y="2249"/>
                      <a:pt x="9937" y="1657"/>
                      <a:pt x="9874" y="969"/>
                    </a:cubicBezTo>
                    <a:close/>
                    <a:moveTo>
                      <a:pt x="2563" y="4468"/>
                    </a:moveTo>
                    <a:lnTo>
                      <a:pt x="2563" y="4468"/>
                    </a:lnTo>
                    <a:cubicBezTo>
                      <a:pt x="2563" y="4468"/>
                      <a:pt x="1437" y="3656"/>
                      <a:pt x="1375" y="2718"/>
                    </a:cubicBezTo>
                    <a:cubicBezTo>
                      <a:pt x="1281" y="1813"/>
                      <a:pt x="2188" y="1937"/>
                      <a:pt x="2625" y="2406"/>
                    </a:cubicBezTo>
                    <a:cubicBezTo>
                      <a:pt x="2625" y="2531"/>
                      <a:pt x="2625" y="2656"/>
                      <a:pt x="2625" y="2781"/>
                    </a:cubicBezTo>
                    <a:cubicBezTo>
                      <a:pt x="2625" y="3093"/>
                      <a:pt x="2625" y="3406"/>
                      <a:pt x="2656" y="3749"/>
                    </a:cubicBezTo>
                    <a:cubicBezTo>
                      <a:pt x="2688" y="3968"/>
                      <a:pt x="2688" y="4187"/>
                      <a:pt x="2719" y="4374"/>
                    </a:cubicBezTo>
                    <a:cubicBezTo>
                      <a:pt x="2688" y="4374"/>
                      <a:pt x="2625" y="4406"/>
                      <a:pt x="2563" y="4468"/>
                    </a:cubicBezTo>
                    <a:close/>
                    <a:moveTo>
                      <a:pt x="4156" y="5749"/>
                    </a:moveTo>
                    <a:lnTo>
                      <a:pt x="4156" y="5749"/>
                    </a:lnTo>
                    <a:cubicBezTo>
                      <a:pt x="3875" y="5031"/>
                      <a:pt x="4094" y="4062"/>
                      <a:pt x="4719" y="3249"/>
                    </a:cubicBezTo>
                    <a:cubicBezTo>
                      <a:pt x="5437" y="2343"/>
                      <a:pt x="6468" y="1906"/>
                      <a:pt x="7249" y="2124"/>
                    </a:cubicBezTo>
                    <a:cubicBezTo>
                      <a:pt x="7249" y="2156"/>
                      <a:pt x="7530" y="2280"/>
                      <a:pt x="7249" y="2562"/>
                    </a:cubicBezTo>
                    <a:cubicBezTo>
                      <a:pt x="7124" y="2718"/>
                      <a:pt x="6999" y="2999"/>
                      <a:pt x="6937" y="3156"/>
                    </a:cubicBezTo>
                    <a:cubicBezTo>
                      <a:pt x="6843" y="3343"/>
                      <a:pt x="6687" y="3531"/>
                      <a:pt x="6405" y="3843"/>
                    </a:cubicBezTo>
                    <a:cubicBezTo>
                      <a:pt x="6124" y="4124"/>
                      <a:pt x="5874" y="4593"/>
                      <a:pt x="5687" y="4593"/>
                    </a:cubicBezTo>
                    <a:cubicBezTo>
                      <a:pt x="5530" y="4593"/>
                      <a:pt x="5343" y="4499"/>
                      <a:pt x="5343" y="4499"/>
                    </a:cubicBezTo>
                    <a:cubicBezTo>
                      <a:pt x="5343" y="4499"/>
                      <a:pt x="5687" y="4812"/>
                      <a:pt x="5624" y="4906"/>
                    </a:cubicBezTo>
                    <a:cubicBezTo>
                      <a:pt x="5562" y="4968"/>
                      <a:pt x="5562" y="5062"/>
                      <a:pt x="5468" y="5218"/>
                    </a:cubicBezTo>
                    <a:cubicBezTo>
                      <a:pt x="5374" y="5374"/>
                      <a:pt x="4938" y="5781"/>
                      <a:pt x="4750" y="5843"/>
                    </a:cubicBezTo>
                    <a:cubicBezTo>
                      <a:pt x="4531" y="5937"/>
                      <a:pt x="4313" y="6031"/>
                      <a:pt x="4156" y="5749"/>
                    </a:cubicBezTo>
                    <a:close/>
                    <a:moveTo>
                      <a:pt x="7562" y="5468"/>
                    </a:moveTo>
                    <a:lnTo>
                      <a:pt x="7562" y="5468"/>
                    </a:lnTo>
                    <a:cubicBezTo>
                      <a:pt x="6780" y="6468"/>
                      <a:pt x="5593" y="6906"/>
                      <a:pt x="4781" y="6499"/>
                    </a:cubicBezTo>
                    <a:cubicBezTo>
                      <a:pt x="4781" y="6406"/>
                      <a:pt x="4625" y="6281"/>
                      <a:pt x="4938" y="6093"/>
                    </a:cubicBezTo>
                    <a:cubicBezTo>
                      <a:pt x="5094" y="5999"/>
                      <a:pt x="5624" y="5656"/>
                      <a:pt x="5749" y="5312"/>
                    </a:cubicBezTo>
                    <a:cubicBezTo>
                      <a:pt x="5874" y="4968"/>
                      <a:pt x="6312" y="5187"/>
                      <a:pt x="6312" y="5187"/>
                    </a:cubicBezTo>
                    <a:cubicBezTo>
                      <a:pt x="6312" y="5187"/>
                      <a:pt x="6030" y="4937"/>
                      <a:pt x="6218" y="4624"/>
                    </a:cubicBezTo>
                    <a:cubicBezTo>
                      <a:pt x="6405" y="4312"/>
                      <a:pt x="6655" y="4031"/>
                      <a:pt x="6999" y="3749"/>
                    </a:cubicBezTo>
                    <a:cubicBezTo>
                      <a:pt x="7343" y="3468"/>
                      <a:pt x="7312" y="3124"/>
                      <a:pt x="7405" y="2905"/>
                    </a:cubicBezTo>
                    <a:cubicBezTo>
                      <a:pt x="7499" y="2656"/>
                      <a:pt x="7843" y="2468"/>
                      <a:pt x="7968" y="2624"/>
                    </a:cubicBezTo>
                    <a:cubicBezTo>
                      <a:pt x="8468" y="3312"/>
                      <a:pt x="8312" y="4499"/>
                      <a:pt x="7562" y="546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/>
                <a:endParaRPr lang="en-US">
                  <a:solidFill>
                    <a:srgbClr val="F8DD8C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154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425"/>
          <p:cNvGrpSpPr>
            <a:grpSpLocks noChangeAspect="1"/>
          </p:cNvGrpSpPr>
          <p:nvPr/>
        </p:nvGrpSpPr>
        <p:grpSpPr bwMode="auto">
          <a:xfrm>
            <a:off x="936634" y="2608567"/>
            <a:ext cx="1109011" cy="914987"/>
            <a:chOff x="0" y="0"/>
            <a:chExt cx="572" cy="440"/>
          </a:xfrm>
          <a:solidFill>
            <a:schemeClr val="bg1"/>
          </a:solidFill>
        </p:grpSpPr>
        <p:sp>
          <p:nvSpPr>
            <p:cNvPr id="10" name="AutoShape 422"/>
            <p:cNvSpPr>
              <a:spLocks/>
            </p:cNvSpPr>
            <p:nvPr/>
          </p:nvSpPr>
          <p:spPr bwMode="auto">
            <a:xfrm>
              <a:off x="56" y="0"/>
              <a:ext cx="450" cy="2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600" h="21600">
                  <a:moveTo>
                    <a:pt x="21600" y="1905"/>
                  </a:moveTo>
                  <a:cubicBezTo>
                    <a:pt x="21600" y="610"/>
                    <a:pt x="21195" y="0"/>
                    <a:pt x="20336" y="0"/>
                  </a:cubicBezTo>
                  <a:lnTo>
                    <a:pt x="1264" y="0"/>
                  </a:lnTo>
                  <a:cubicBezTo>
                    <a:pt x="405" y="0"/>
                    <a:pt x="0" y="610"/>
                    <a:pt x="0" y="190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905"/>
                  </a:lnTo>
                  <a:close/>
                  <a:moveTo>
                    <a:pt x="19849" y="18962"/>
                  </a:moveTo>
                  <a:lnTo>
                    <a:pt x="1751" y="18962"/>
                  </a:lnTo>
                  <a:lnTo>
                    <a:pt x="1751" y="2638"/>
                  </a:lnTo>
                  <a:lnTo>
                    <a:pt x="19849" y="2638"/>
                  </a:lnTo>
                  <a:lnTo>
                    <a:pt x="19849" y="18962"/>
                  </a:lnTo>
                  <a:close/>
                  <a:moveTo>
                    <a:pt x="19849" y="1896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defTabSz="914400"/>
              <a:endParaRPr lang="en-US" sz="1053">
                <a:solidFill>
                  <a:srgbClr val="000000"/>
                </a:solidFill>
              </a:endParaRPr>
            </a:p>
          </p:txBody>
        </p:sp>
        <p:sp>
          <p:nvSpPr>
            <p:cNvPr id="11" name="AutoShape 423"/>
            <p:cNvSpPr>
              <a:spLocks/>
            </p:cNvSpPr>
            <p:nvPr/>
          </p:nvSpPr>
          <p:spPr bwMode="auto">
            <a:xfrm>
              <a:off x="0" y="328"/>
              <a:ext cx="572" cy="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19302" y="0"/>
                  </a:moveTo>
                  <a:lnTo>
                    <a:pt x="2298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19302" y="0"/>
                  </a:lnTo>
                  <a:close/>
                  <a:moveTo>
                    <a:pt x="8272" y="14893"/>
                  </a:moveTo>
                  <a:lnTo>
                    <a:pt x="9191" y="7037"/>
                  </a:lnTo>
                  <a:lnTo>
                    <a:pt x="12408" y="7037"/>
                  </a:lnTo>
                  <a:lnTo>
                    <a:pt x="13328" y="14893"/>
                  </a:lnTo>
                  <a:lnTo>
                    <a:pt x="8272" y="14893"/>
                  </a:lnTo>
                  <a:close/>
                  <a:moveTo>
                    <a:pt x="8272" y="1489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defTabSz="914400"/>
              <a:endParaRPr lang="en-US" sz="1053">
                <a:solidFill>
                  <a:srgbClr val="000000"/>
                </a:solidFill>
              </a:endParaRPr>
            </a:p>
          </p:txBody>
        </p:sp>
        <p:sp>
          <p:nvSpPr>
            <p:cNvPr id="12" name="AutoShape 424"/>
            <p:cNvSpPr>
              <a:spLocks/>
            </p:cNvSpPr>
            <p:nvPr/>
          </p:nvSpPr>
          <p:spPr bwMode="auto">
            <a:xfrm>
              <a:off x="0" y="416"/>
              <a:ext cx="572" cy="2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690" y="21600"/>
                  </a:moveTo>
                  <a:cubicBezTo>
                    <a:pt x="1465" y="21600"/>
                    <a:pt x="20318" y="21600"/>
                    <a:pt x="20911" y="21600"/>
                  </a:cubicBezTo>
                  <a:cubicBezTo>
                    <a:pt x="21552" y="21600"/>
                    <a:pt x="21600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18" y="21600"/>
                    <a:pt x="690" y="21600"/>
                  </a:cubicBezTo>
                  <a:close/>
                  <a:moveTo>
                    <a:pt x="69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defTabSz="914400"/>
              <a:endParaRPr lang="en-US" sz="1053">
                <a:solidFill>
                  <a:srgbClr val="000000"/>
                </a:solidFill>
              </a:endParaRPr>
            </a:p>
          </p:txBody>
        </p:sp>
      </p:grpSp>
      <p:sp>
        <p:nvSpPr>
          <p:cNvPr id="1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latin typeface="Rockwell" panose="02060603020205020403" pitchFamily="18" charset="0"/>
              </a:rPr>
              <a:t>Tablero</a:t>
            </a:r>
            <a:r>
              <a:rPr lang="en-US" dirty="0">
                <a:latin typeface="Rockwell" panose="02060603020205020403" pitchFamily="18" charset="0"/>
              </a:rPr>
              <a:t> </a:t>
            </a:r>
            <a:r>
              <a:rPr lang="en-US" dirty="0" err="1">
                <a:latin typeface="Rockwell" panose="02060603020205020403" pitchFamily="18" charset="0"/>
              </a:rPr>
              <a:t>Medallia</a:t>
            </a:r>
            <a:r>
              <a:rPr lang="en-US" dirty="0">
                <a:latin typeface="Rockwell" panose="02060603020205020403" pitchFamily="18" charset="0"/>
                <a:ea typeface="Roboto Condensed Light" panose="02000000000000000000" pitchFamily="2" charset="0"/>
              </a:rPr>
              <a:t/>
            </a:r>
            <a:br>
              <a:rPr lang="en-US" dirty="0">
                <a:latin typeface="Rockwell" panose="02060603020205020403" pitchFamily="18" charset="0"/>
                <a:ea typeface="Roboto Condensed Light" panose="02000000000000000000" pitchFamily="2" charset="0"/>
              </a:rPr>
            </a:br>
            <a:r>
              <a:rPr lang="en-US" sz="3100" dirty="0" smtClean="0">
                <a:latin typeface="Rockwell" panose="02060603020205020403" pitchFamily="18" charset="0"/>
                <a:ea typeface="Roboto Condensed Light" panose="02000000000000000000" pitchFamily="2" charset="0"/>
              </a:rPr>
              <a:t>Las </a:t>
            </a:r>
            <a:r>
              <a:rPr lang="en-US" sz="3100" dirty="0" err="1" smtClean="0">
                <a:latin typeface="Rockwell" panose="02060603020205020403" pitchFamily="18" charset="0"/>
                <a:ea typeface="Roboto Condensed Light" panose="02000000000000000000" pitchFamily="2" charset="0"/>
              </a:rPr>
              <a:t>métricas</a:t>
            </a:r>
            <a:r>
              <a:rPr lang="en-US" sz="3100" dirty="0" smtClean="0">
                <a:latin typeface="Rockwell" panose="02060603020205020403" pitchFamily="18" charset="0"/>
                <a:ea typeface="Roboto Condensed Light" panose="02000000000000000000" pitchFamily="2" charset="0"/>
              </a:rPr>
              <a:t> en un </a:t>
            </a:r>
            <a:r>
              <a:rPr lang="en-US" sz="3100" dirty="0" err="1" smtClean="0">
                <a:latin typeface="Rockwell" panose="02060603020205020403" pitchFamily="18" charset="0"/>
                <a:ea typeface="Roboto Condensed Light" panose="02000000000000000000" pitchFamily="2" charset="0"/>
              </a:rPr>
              <a:t>vistazo</a:t>
            </a:r>
            <a:endParaRPr lang="en-US" sz="3100" dirty="0">
              <a:latin typeface="Rockwell" panose="02060603020205020403" pitchFamily="18" charset="0"/>
              <a:ea typeface="Roboto Condensed Light" panose="020000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24303" y="2375215"/>
            <a:ext cx="9501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>Tu taza de café de la mañana</a:t>
            </a:r>
            <a:r>
              <a:rPr lang="es-MX" sz="2400" dirty="0" smtClean="0"/>
              <a:t>.</a:t>
            </a:r>
          </a:p>
          <a:p>
            <a:pPr algn="ctr"/>
            <a:endParaRPr lang="es-MX" sz="2400" dirty="0"/>
          </a:p>
          <a:p>
            <a:pPr algn="ctr"/>
            <a:r>
              <a:rPr lang="es-MX" sz="2400" dirty="0" smtClean="0"/>
              <a:t> </a:t>
            </a:r>
            <a:r>
              <a:rPr lang="es-MX" sz="2400" dirty="0"/>
              <a:t>El </a:t>
            </a:r>
            <a:r>
              <a:rPr lang="es-MX" sz="2400" dirty="0" smtClean="0"/>
              <a:t>Tablero es </a:t>
            </a:r>
            <a:r>
              <a:rPr lang="es-MX" sz="2400" dirty="0"/>
              <a:t>la página de inicio de </a:t>
            </a:r>
            <a:r>
              <a:rPr lang="es-MX" sz="2400" dirty="0" err="1"/>
              <a:t>Medallia</a:t>
            </a:r>
            <a:r>
              <a:rPr lang="es-MX" sz="2400" dirty="0"/>
              <a:t> para todos los usuarios. Este informe se personaliza por rol y muestra visualmente los datos más relevantes para un usuario de alto nivel.</a:t>
            </a:r>
            <a:endParaRPr lang="en-US" sz="2400" dirty="0">
              <a:solidFill>
                <a:srgbClr val="7F5CB0"/>
              </a:solidFill>
              <a:latin typeface="Proxima Nov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35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oogle Shape;1426;p160"/>
          <p:cNvCxnSpPr/>
          <p:nvPr/>
        </p:nvCxnSpPr>
        <p:spPr>
          <a:xfrm>
            <a:off x="6472725" y="1614865"/>
            <a:ext cx="0" cy="500665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Google Shape;1373;p155"/>
          <p:cNvSpPr/>
          <p:nvPr/>
        </p:nvSpPr>
        <p:spPr>
          <a:xfrm>
            <a:off x="7517512" y="476067"/>
            <a:ext cx="233400" cy="207300"/>
          </a:xfrm>
          <a:prstGeom prst="roundRect">
            <a:avLst>
              <a:gd name="adj" fmla="val 16667"/>
            </a:avLst>
          </a:prstGeom>
          <a:solidFill>
            <a:srgbClr val="7F5CB0"/>
          </a:solidFill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rgbClr val="FFFFFF"/>
                </a:solidFill>
              </a:rPr>
              <a:t>1</a:t>
            </a:r>
            <a:endParaRPr sz="1200" b="1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07401" y="1867612"/>
            <a:ext cx="54635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 smtClean="0"/>
              <a:t>El tablero debe considerarse </a:t>
            </a:r>
            <a:r>
              <a:rPr lang="es-MX" sz="1600" dirty="0"/>
              <a:t>como la "taza de café de la mañana" de un usuario; estos informes deben ser rápidos y fáciles de entender. Desde esta página, los usuarios pueden profundizar en las tendencias de datos (Análisis de datos) o </a:t>
            </a:r>
            <a:r>
              <a:rPr lang="es-MX" sz="1600" dirty="0" smtClean="0"/>
              <a:t>respuestas (Comentarios).</a:t>
            </a:r>
          </a:p>
          <a:p>
            <a:pPr lvl="0"/>
            <a:endParaRPr lang="en-US" sz="1600" dirty="0">
              <a:solidFill>
                <a:schemeClr val="dk2"/>
              </a:solidFill>
              <a:latin typeface="Proxima Nova"/>
              <a:sym typeface="Proxima Nova"/>
            </a:endParaRPr>
          </a:p>
          <a:p>
            <a:pPr lvl="0"/>
            <a:r>
              <a:rPr lang="es-MX" sz="1600" dirty="0" smtClean="0"/>
              <a:t>Cada sub pestaña </a:t>
            </a:r>
            <a:r>
              <a:rPr lang="es-MX" sz="1600" dirty="0"/>
              <a:t>bajo </a:t>
            </a:r>
            <a:r>
              <a:rPr lang="es-MX" sz="1600" dirty="0" smtClean="0"/>
              <a:t>Tablero </a:t>
            </a:r>
            <a:r>
              <a:rPr lang="es-MX" sz="1600" dirty="0"/>
              <a:t>lleva a los usuarios a un tablero secundario con módulos </a:t>
            </a:r>
            <a:r>
              <a:rPr lang="es-MX" sz="1600" dirty="0" smtClean="0"/>
              <a:t>adicionales.</a:t>
            </a:r>
          </a:p>
          <a:p>
            <a:pPr lvl="0"/>
            <a:endParaRPr lang="en-US" sz="16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r>
              <a:rPr lang="es-MX" sz="1600" dirty="0" smtClean="0"/>
              <a:t>Los </a:t>
            </a:r>
            <a:r>
              <a:rPr lang="es-MX" sz="1600" dirty="0"/>
              <a:t>módulos del </a:t>
            </a:r>
            <a:r>
              <a:rPr lang="es-MX" sz="1600" dirty="0" smtClean="0"/>
              <a:t>tablero responden </a:t>
            </a:r>
            <a:r>
              <a:rPr lang="es-MX" sz="1600" dirty="0"/>
              <a:t>a los filtros en la parte superior de la página. Por ejemplo, los usuarios pueden ver tendencias para diferentes períodos de tiempo o segmentos una vez que hacen clic en "Mostrar filtros</a:t>
            </a:r>
            <a:r>
              <a:rPr lang="es-MX" sz="1600" dirty="0" smtClean="0"/>
              <a:t>".</a:t>
            </a:r>
          </a:p>
          <a:p>
            <a:pPr lvl="0"/>
            <a:endParaRPr lang="en-US" sz="16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r>
              <a:rPr lang="es-MX" sz="1600" dirty="0" smtClean="0"/>
              <a:t>El </a:t>
            </a:r>
            <a:r>
              <a:rPr lang="es-MX" sz="1600" dirty="0"/>
              <a:t>icono de más </a:t>
            </a:r>
            <a:r>
              <a:rPr lang="es-MX" sz="1600" dirty="0" smtClean="0"/>
              <a:t>opciones (3 puntos) </a:t>
            </a:r>
            <a:r>
              <a:rPr lang="es-MX" sz="1600" dirty="0"/>
              <a:t>en un módulo permite a los usuarios exportar un PDF o una imagen de ese módulo o una tabla de Excel de sus </a:t>
            </a:r>
            <a:r>
              <a:rPr lang="es-MX" sz="1600" dirty="0" smtClean="0"/>
              <a:t>datos.</a:t>
            </a:r>
            <a:endParaRPr lang="en-US" sz="16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" name="Google Shape;1370;p155"/>
          <p:cNvSpPr/>
          <p:nvPr/>
        </p:nvSpPr>
        <p:spPr>
          <a:xfrm>
            <a:off x="6471449" y="3411024"/>
            <a:ext cx="233400" cy="207300"/>
          </a:xfrm>
          <a:prstGeom prst="roundRect">
            <a:avLst>
              <a:gd name="adj" fmla="val 16667"/>
            </a:avLst>
          </a:prstGeom>
          <a:solidFill>
            <a:srgbClr val="7F5CB0"/>
          </a:solidFill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rgbClr val="FFFFFF"/>
                </a:solidFill>
              </a:rPr>
              <a:t>1</a:t>
            </a:r>
            <a:endParaRPr sz="1200" b="1" dirty="0">
              <a:solidFill>
                <a:srgbClr val="FFFFFF"/>
              </a:solidFill>
            </a:endParaRPr>
          </a:p>
        </p:txBody>
      </p:sp>
      <p:sp>
        <p:nvSpPr>
          <p:cNvPr id="17" name="Google Shape;1370;p155"/>
          <p:cNvSpPr/>
          <p:nvPr/>
        </p:nvSpPr>
        <p:spPr>
          <a:xfrm>
            <a:off x="6449903" y="4118191"/>
            <a:ext cx="233400" cy="207300"/>
          </a:xfrm>
          <a:prstGeom prst="roundRect">
            <a:avLst>
              <a:gd name="adj" fmla="val 16667"/>
            </a:avLst>
          </a:prstGeom>
          <a:solidFill>
            <a:srgbClr val="7F5CB0"/>
          </a:solidFill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rgbClr val="FFFFFF"/>
                </a:solidFill>
              </a:rPr>
              <a:t>2</a:t>
            </a:r>
            <a:endParaRPr sz="1200" b="1" dirty="0">
              <a:solidFill>
                <a:srgbClr val="FFFFFF"/>
              </a:solidFill>
            </a:endParaRPr>
          </a:p>
        </p:txBody>
      </p:sp>
      <p:sp>
        <p:nvSpPr>
          <p:cNvPr id="19" name="Google Shape;1370;p155"/>
          <p:cNvSpPr/>
          <p:nvPr/>
        </p:nvSpPr>
        <p:spPr>
          <a:xfrm>
            <a:off x="7702224" y="1036940"/>
            <a:ext cx="233400" cy="207300"/>
          </a:xfrm>
          <a:prstGeom prst="roundRect">
            <a:avLst>
              <a:gd name="adj" fmla="val 16667"/>
            </a:avLst>
          </a:prstGeom>
          <a:solidFill>
            <a:srgbClr val="7F5CB0"/>
          </a:solidFill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rgbClr val="FFFFFF"/>
                </a:solidFill>
              </a:rPr>
              <a:t>2</a:t>
            </a:r>
            <a:endParaRPr sz="1200" b="1" dirty="0">
              <a:solidFill>
                <a:srgbClr val="FFFFFF"/>
              </a:solidFill>
            </a:endParaRPr>
          </a:p>
        </p:txBody>
      </p:sp>
      <p:sp>
        <p:nvSpPr>
          <p:cNvPr id="20" name="Google Shape;1370;p155"/>
          <p:cNvSpPr/>
          <p:nvPr/>
        </p:nvSpPr>
        <p:spPr>
          <a:xfrm>
            <a:off x="6472725" y="5397722"/>
            <a:ext cx="233400" cy="207300"/>
          </a:xfrm>
          <a:prstGeom prst="roundRect">
            <a:avLst>
              <a:gd name="adj" fmla="val 16667"/>
            </a:avLst>
          </a:prstGeom>
          <a:solidFill>
            <a:srgbClr val="7F5CB0"/>
          </a:solidFill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rgbClr val="FFFFFF"/>
                </a:solidFill>
              </a:rPr>
              <a:t>3</a:t>
            </a:r>
            <a:endParaRPr sz="1200" b="1" dirty="0">
              <a:solidFill>
                <a:srgbClr val="FFFFFF"/>
              </a:solidFill>
            </a:endParaRPr>
          </a:p>
        </p:txBody>
      </p:sp>
      <p:sp>
        <p:nvSpPr>
          <p:cNvPr id="21" name="Google Shape;1370;p155"/>
          <p:cNvSpPr/>
          <p:nvPr/>
        </p:nvSpPr>
        <p:spPr>
          <a:xfrm>
            <a:off x="7933940" y="1407565"/>
            <a:ext cx="233400" cy="207300"/>
          </a:xfrm>
          <a:prstGeom prst="roundRect">
            <a:avLst>
              <a:gd name="adj" fmla="val 16667"/>
            </a:avLst>
          </a:prstGeom>
          <a:solidFill>
            <a:srgbClr val="7F5CB0"/>
          </a:solidFill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rgbClr val="FFFFFF"/>
                </a:solidFill>
              </a:rPr>
              <a:t>3</a:t>
            </a:r>
            <a:endParaRPr sz="1200" b="1" dirty="0">
              <a:solidFill>
                <a:srgbClr val="FFFFFF"/>
              </a:solidFill>
            </a:endParaRPr>
          </a:p>
        </p:txBody>
      </p:sp>
      <p:sp>
        <p:nvSpPr>
          <p:cNvPr id="22" name="Google Shape;1427;p160"/>
          <p:cNvSpPr/>
          <p:nvPr/>
        </p:nvSpPr>
        <p:spPr>
          <a:xfrm>
            <a:off x="8271884" y="698887"/>
            <a:ext cx="1264136" cy="311185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427;p160"/>
          <p:cNvSpPr/>
          <p:nvPr/>
        </p:nvSpPr>
        <p:spPr>
          <a:xfrm>
            <a:off x="8647678" y="1105153"/>
            <a:ext cx="512547" cy="311185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1427;p160"/>
          <p:cNvSpPr/>
          <p:nvPr/>
        </p:nvSpPr>
        <p:spPr>
          <a:xfrm>
            <a:off x="8166233" y="1519096"/>
            <a:ext cx="139573" cy="259094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905ECE41-6B84-4DB2-AA3A-AB81CED86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Rockwell" panose="02060603020205020403" pitchFamily="18" charset="0"/>
              </a:rPr>
              <a:t>Tablero</a:t>
            </a:r>
            <a:r>
              <a:rPr lang="en-US" dirty="0">
                <a:latin typeface="Rockwell" panose="02060603020205020403" pitchFamily="18" charset="0"/>
              </a:rPr>
              <a:t> </a:t>
            </a:r>
            <a:r>
              <a:rPr lang="en-US" dirty="0" err="1">
                <a:latin typeface="Rockwell" panose="02060603020205020403" pitchFamily="18" charset="0"/>
              </a:rPr>
              <a:t>Medallia</a:t>
            </a:r>
            <a:r>
              <a:rPr lang="en-US" dirty="0"/>
              <a:t/>
            </a:r>
            <a:br>
              <a:rPr lang="en-US" dirty="0"/>
            </a:br>
            <a:r>
              <a:rPr lang="en-US" sz="2800" dirty="0" smtClean="0"/>
              <a:t>Tus </a:t>
            </a:r>
            <a:r>
              <a:rPr lang="en-US" sz="2800" dirty="0" err="1" smtClean="0"/>
              <a:t>métricas</a:t>
            </a:r>
            <a:r>
              <a:rPr lang="en-US" sz="2800" dirty="0" smtClean="0"/>
              <a:t> en un </a:t>
            </a:r>
            <a:r>
              <a:rPr lang="en-US" sz="2800" dirty="0" err="1" smtClean="0"/>
              <a:t>vistazo</a:t>
            </a:r>
            <a:endParaRPr lang="en-US" sz="28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1" y="1614864"/>
            <a:ext cx="6298364" cy="2559947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1" y="4476465"/>
            <a:ext cx="6301763" cy="206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448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0756F1-50DE-4AF7-AC07-B5C133A7D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67" y="359766"/>
            <a:ext cx="9774000" cy="792691"/>
          </a:xfrm>
        </p:spPr>
        <p:txBody>
          <a:bodyPr/>
          <a:lstStyle/>
          <a:p>
            <a:r>
              <a:rPr lang="en-US" sz="3200" dirty="0" err="1">
                <a:latin typeface="Rockwell" panose="02060603020205020403" pitchFamily="18" charset="0"/>
              </a:rPr>
              <a:t>Tablero</a:t>
            </a:r>
            <a:r>
              <a:rPr lang="en-US" sz="3200" dirty="0">
                <a:latin typeface="Rockwell" panose="02060603020205020403" pitchFamily="18" charset="0"/>
              </a:rPr>
              <a:t> </a:t>
            </a:r>
            <a:r>
              <a:rPr lang="en-US" sz="3200" dirty="0" err="1">
                <a:latin typeface="Rockwell" panose="02060603020205020403" pitchFamily="18" charset="0"/>
              </a:rPr>
              <a:t>Medallia</a:t>
            </a:r>
            <a:r>
              <a:rPr lang="en-US" sz="2000" dirty="0">
                <a:latin typeface="Rockwell" panose="02060603020205020403" pitchFamily="18" charset="0"/>
              </a:rPr>
              <a:t/>
            </a:r>
            <a:br>
              <a:rPr lang="en-US" sz="2000" dirty="0">
                <a:latin typeface="Rockwell" panose="02060603020205020403" pitchFamily="18" charset="0"/>
              </a:rPr>
            </a:br>
            <a:r>
              <a:rPr lang="en-US" sz="2000" dirty="0" smtClean="0">
                <a:latin typeface="Rockwell" panose="02060603020205020403" pitchFamily="18" charset="0"/>
              </a:rPr>
              <a:t/>
            </a:r>
            <a:br>
              <a:rPr lang="en-US" sz="2000" dirty="0" smtClean="0">
                <a:latin typeface="Rockwell" panose="02060603020205020403" pitchFamily="18" charset="0"/>
              </a:rPr>
            </a:br>
            <a:r>
              <a:rPr lang="es-MX" sz="2000" b="0" dirty="0" smtClean="0"/>
              <a:t>El </a:t>
            </a:r>
            <a:r>
              <a:rPr lang="es-MX" sz="2000" b="0" dirty="0"/>
              <a:t>cliente es la parte más importante y central para el éxito de este programa, por lo que </a:t>
            </a:r>
            <a:r>
              <a:rPr lang="es-MX" sz="2000" b="0" dirty="0" smtClean="0"/>
              <a:t>la primer parte en </a:t>
            </a:r>
            <a:r>
              <a:rPr lang="es-MX" sz="2000" b="0" dirty="0"/>
              <a:t>el </a:t>
            </a:r>
            <a:r>
              <a:rPr lang="es-MX" sz="2000" b="0" dirty="0" smtClean="0"/>
              <a:t>Tablero son </a:t>
            </a:r>
            <a:r>
              <a:rPr lang="es-MX" sz="2000" b="0" dirty="0"/>
              <a:t>las respuestas reales de los clientes. </a:t>
            </a:r>
            <a:r>
              <a:rPr lang="es-MX" sz="2000" b="0" dirty="0" smtClean="0"/>
              <a:t>Esto </a:t>
            </a:r>
            <a:r>
              <a:rPr lang="es-MX" sz="2000" b="0" dirty="0"/>
              <a:t>muestra el sentimiento del cliente y las puntuaciones de cada respuesta y permite al usuario profundizar rápidamente en las respuestas y el seguimiento con el cliente.</a:t>
            </a:r>
            <a:endParaRPr lang="en-US" sz="20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5" y="2701780"/>
            <a:ext cx="11946340" cy="302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64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745AC2-F23D-4D5B-99E9-F2FF2F806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66" y="359767"/>
            <a:ext cx="11169633" cy="647200"/>
          </a:xfrm>
        </p:spPr>
        <p:txBody>
          <a:bodyPr/>
          <a:lstStyle/>
          <a:p>
            <a:r>
              <a:rPr lang="en-US" sz="3200" dirty="0" err="1">
                <a:latin typeface="Rockwell" panose="02060603020205020403" pitchFamily="18" charset="0"/>
              </a:rPr>
              <a:t>Tablero</a:t>
            </a:r>
            <a:r>
              <a:rPr lang="en-US" sz="3200" dirty="0">
                <a:latin typeface="Rockwell" panose="02060603020205020403" pitchFamily="18" charset="0"/>
              </a:rPr>
              <a:t> </a:t>
            </a:r>
            <a:r>
              <a:rPr lang="en-US" sz="3200" dirty="0" err="1">
                <a:latin typeface="Rockwell" panose="02060603020205020403" pitchFamily="18" charset="0"/>
              </a:rPr>
              <a:t>Medallia</a:t>
            </a:r>
            <a:r>
              <a:rPr lang="en-US" sz="2400" dirty="0">
                <a:latin typeface="Rockwell" panose="02060603020205020403" pitchFamily="18" charset="0"/>
              </a:rPr>
              <a:t/>
            </a:r>
            <a:br>
              <a:rPr lang="en-US" sz="2400" dirty="0">
                <a:latin typeface="Rockwell" panose="02060603020205020403" pitchFamily="18" charset="0"/>
              </a:rPr>
            </a:br>
            <a:r>
              <a:rPr lang="es-MX" sz="2400" b="0" dirty="0" smtClean="0"/>
              <a:t>Cerrar </a:t>
            </a:r>
            <a:r>
              <a:rPr lang="es-MX" sz="2400" b="0" dirty="0"/>
              <a:t>las respuestas es una prioridad, por lo que el siguiente elemento en el tablero es la velocidad a la que la línea frontal está cerrando las alertas. El objetivo es estar en alertas cerradas al 100% dentro de las 48 horas.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11" y="2272907"/>
            <a:ext cx="11290388" cy="3692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928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56551F-2357-4016-99ED-A869DF7C0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078" y="548323"/>
            <a:ext cx="10685843" cy="561514"/>
          </a:xfrm>
        </p:spPr>
        <p:txBody>
          <a:bodyPr/>
          <a:lstStyle/>
          <a:p>
            <a:r>
              <a:rPr lang="en-US" sz="3200" dirty="0" err="1" smtClean="0">
                <a:latin typeface="Rockwell" panose="02060603020205020403" pitchFamily="18" charset="0"/>
              </a:rPr>
              <a:t>Tablero</a:t>
            </a:r>
            <a:r>
              <a:rPr lang="en-US" sz="3200" dirty="0" smtClean="0">
                <a:latin typeface="Rockwell" panose="02060603020205020403" pitchFamily="18" charset="0"/>
              </a:rPr>
              <a:t> </a:t>
            </a:r>
            <a:r>
              <a:rPr lang="en-US" sz="3200" dirty="0" err="1" smtClean="0">
                <a:latin typeface="Rockwell" panose="02060603020205020403" pitchFamily="18" charset="0"/>
              </a:rPr>
              <a:t>Medallia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b="0" dirty="0"/>
              <a:t>La siguiente sección en la página utiliza un algoritmo para mostrar las áreas principales en las que se </a:t>
            </a:r>
            <a:r>
              <a:rPr lang="es-MX" sz="2400" b="0" dirty="0" smtClean="0"/>
              <a:t>debe </a:t>
            </a:r>
            <a:r>
              <a:rPr lang="es-MX" sz="2400" b="0" dirty="0"/>
              <a:t>enfocar </a:t>
            </a:r>
            <a:r>
              <a:rPr lang="es-MX" sz="2400" b="0" dirty="0" smtClean="0"/>
              <a:t>el club. </a:t>
            </a:r>
            <a:r>
              <a:rPr lang="es-MX" sz="2400" b="0" dirty="0"/>
              <a:t>Esta es una forma rápida y fácil para que los clubes prioricen sus mejoras y vean cómo afecta sus métricas clave.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7" y="3370998"/>
            <a:ext cx="11864803" cy="216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399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AC7755-CC18-4AA4-AA21-B262A9B75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>
                <a:latin typeface="Rockwell" panose="02060603020205020403" pitchFamily="18" charset="0"/>
              </a:rPr>
              <a:t>Tablero</a:t>
            </a:r>
            <a:r>
              <a:rPr lang="en-US" sz="3200" dirty="0">
                <a:latin typeface="Rockwell" panose="02060603020205020403" pitchFamily="18" charset="0"/>
              </a:rPr>
              <a:t> </a:t>
            </a:r>
            <a:r>
              <a:rPr lang="en-US" sz="3200" dirty="0" err="1" smtClean="0">
                <a:latin typeface="Rockwell" panose="02060603020205020403" pitchFamily="18" charset="0"/>
              </a:rPr>
              <a:t>Medallia</a:t>
            </a:r>
            <a:r>
              <a:rPr lang="en-US" sz="3200" dirty="0" smtClean="0">
                <a:latin typeface="Rockwell" panose="02060603020205020403" pitchFamily="18" charset="0"/>
              </a:rPr>
              <a:t/>
            </a:r>
            <a:br>
              <a:rPr lang="en-US" sz="3200" dirty="0" smtClean="0">
                <a:latin typeface="Rockwell" panose="02060603020205020403" pitchFamily="18" charset="0"/>
              </a:rPr>
            </a:br>
            <a:r>
              <a:rPr lang="en-US" sz="3200" dirty="0" smtClean="0">
                <a:latin typeface="Rockwell" panose="02060603020205020403" pitchFamily="18" charset="0"/>
              </a:rPr>
              <a:t/>
            </a:r>
            <a:br>
              <a:rPr lang="en-US" sz="3200" dirty="0" smtClean="0">
                <a:latin typeface="Rockwell" panose="02060603020205020403" pitchFamily="18" charset="0"/>
              </a:rPr>
            </a:br>
            <a:r>
              <a:rPr lang="es-MX" sz="2000" b="0" dirty="0" smtClean="0"/>
              <a:t>Finalmente</a:t>
            </a:r>
            <a:r>
              <a:rPr lang="es-MX" sz="2000" b="0" dirty="0"/>
              <a:t>, hemos alcanzado la métrica clave del programa. Así es como medimos el panorama general de la experiencia del cliente. A continuación se muestra el </a:t>
            </a:r>
            <a:r>
              <a:rPr lang="es-MX" sz="2000" b="0" dirty="0" smtClean="0"/>
              <a:t>Puntaje Neto de Promotor</a:t>
            </a:r>
            <a:r>
              <a:rPr lang="es-MX" sz="2000" b="0" dirty="0"/>
              <a:t>, que mide la probabilidad del cliente de recomendar la ubicación a otras personas.</a:t>
            </a:r>
            <a:endParaRPr lang="en-US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84" y="2804656"/>
            <a:ext cx="10094733" cy="32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884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59009E9-04CF-479C-8481-742BCB5B5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>
                <a:latin typeface="Rockwell" panose="02060603020205020403" pitchFamily="18" charset="0"/>
              </a:rPr>
              <a:t>Tablero</a:t>
            </a:r>
            <a:r>
              <a:rPr lang="en-US" sz="3200" dirty="0">
                <a:latin typeface="Rockwell" panose="02060603020205020403" pitchFamily="18" charset="0"/>
              </a:rPr>
              <a:t> </a:t>
            </a:r>
            <a:r>
              <a:rPr lang="en-US" sz="3200" dirty="0" err="1" smtClean="0">
                <a:latin typeface="Rockwell" panose="02060603020205020403" pitchFamily="18" charset="0"/>
              </a:rPr>
              <a:t>Medallia</a:t>
            </a:r>
            <a:r>
              <a:rPr lang="en-US" sz="3200" dirty="0" smtClean="0">
                <a:latin typeface="Rockwell" panose="02060603020205020403" pitchFamily="18" charset="0"/>
              </a:rPr>
              <a:t/>
            </a:r>
            <a:br>
              <a:rPr lang="en-US" sz="3200" dirty="0" smtClean="0">
                <a:latin typeface="Rockwell" panose="02060603020205020403" pitchFamily="18" charset="0"/>
              </a:rPr>
            </a:br>
            <a:r>
              <a:rPr lang="en-US" sz="2400" dirty="0"/>
              <a:t/>
            </a:r>
            <a:br>
              <a:rPr lang="en-US" sz="2400" dirty="0"/>
            </a:br>
            <a:r>
              <a:rPr lang="es-MX" sz="2400" b="0" dirty="0" smtClean="0"/>
              <a:t>La </a:t>
            </a:r>
            <a:r>
              <a:rPr lang="es-MX" sz="2400" b="0" dirty="0"/>
              <a:t>siguiente sección mide la probabilidad que los propios clientes informaron </a:t>
            </a:r>
            <a:r>
              <a:rPr lang="es-MX" sz="2400" b="0" dirty="0" smtClean="0"/>
              <a:t>continuar </a:t>
            </a:r>
            <a:r>
              <a:rPr lang="es-MX" sz="2400" b="0" dirty="0"/>
              <a:t>su relación con la ubicación.</a:t>
            </a:r>
            <a:endParaRPr lang="en-U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66" y="2374710"/>
            <a:ext cx="11512417" cy="335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040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1F78047-DAFB-46A1-B5EB-580CB6E5C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>
                <a:latin typeface="Rockwell" panose="02060603020205020403" pitchFamily="18" charset="0"/>
              </a:rPr>
              <a:t>Tablero</a:t>
            </a:r>
            <a:r>
              <a:rPr lang="en-US" sz="3200" dirty="0">
                <a:latin typeface="Rockwell" panose="02060603020205020403" pitchFamily="18" charset="0"/>
              </a:rPr>
              <a:t> </a:t>
            </a:r>
            <a:r>
              <a:rPr lang="en-US" sz="3200" dirty="0" err="1">
                <a:latin typeface="Rockwell" panose="02060603020205020403" pitchFamily="18" charset="0"/>
              </a:rPr>
              <a:t>Medallia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s-MX" sz="2000" b="0" dirty="0" smtClean="0"/>
              <a:t>En este cuadro tenemos </a:t>
            </a:r>
            <a:r>
              <a:rPr lang="es-MX" sz="2000" b="0" dirty="0"/>
              <a:t>una instantánea de los comentarios positivos y negativos. Esto se puede usar para analizar rápidamente cualquier problema evidente y resolverlo rápidamente (es decir, el aire acondicionado no funcionaba, el gimnasio estaba sucio, etc.)</a:t>
            </a:r>
            <a:endParaRPr lang="en-US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66" y="2688609"/>
            <a:ext cx="11748695" cy="315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74272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allia Slides for SEB  -  Read-Only" id="{A01F7A5E-3F09-4836-A0FC-B2AA5B0F1F3B}" vid="{FEF960D7-4097-4B57-96C8-D171DD2B8E28}"/>
    </a:ext>
  </a:extLst>
</a:theme>
</file>

<file path=ppt/theme/theme2.xml><?xml version="1.0" encoding="utf-8"?>
<a:theme xmlns:a="http://schemas.openxmlformats.org/drawingml/2006/main" name="Current">
  <a:themeElements>
    <a:clrScheme name="52b1ff">
      <a:dk1>
        <a:srgbClr val="343434"/>
      </a:dk1>
      <a:lt1>
        <a:srgbClr val="FFFFFF"/>
      </a:lt1>
      <a:dk2>
        <a:srgbClr val="071E3C"/>
      </a:dk2>
      <a:lt2>
        <a:srgbClr val="EDEBE8"/>
      </a:lt2>
      <a:accent1>
        <a:srgbClr val="3F50BF"/>
      </a:accent1>
      <a:accent2>
        <a:srgbClr val="00BA9E"/>
      </a:accent2>
      <a:accent3>
        <a:srgbClr val="51B1FF"/>
      </a:accent3>
      <a:accent4>
        <a:srgbClr val="E56959"/>
      </a:accent4>
      <a:accent5>
        <a:srgbClr val="F3A152"/>
      </a:accent5>
      <a:accent6>
        <a:srgbClr val="F5D559"/>
      </a:accent6>
      <a:hlink>
        <a:srgbClr val="52B1FF"/>
      </a:hlink>
      <a:folHlink>
        <a:srgbClr val="9797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allia Slides for SEB  -  Read-Only" id="{A01F7A5E-3F09-4836-A0FC-B2AA5B0F1F3B}" vid="{72F5397E-DC4B-4383-B155-BB78447A5EA3}"/>
    </a:ext>
  </a:extLst>
</a:theme>
</file>

<file path=ppt/theme/theme3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allia Slides for SEB  -  Read-Only" id="{A01F7A5E-3F09-4836-A0FC-B2AA5B0F1F3B}" vid="{FEF960D7-4097-4B57-96C8-D171DD2B8E28}"/>
    </a:ext>
  </a:extLst>
</a:theme>
</file>

<file path=ppt/theme/theme4.xml><?xml version="1.0" encoding="utf-8"?>
<a:theme xmlns:a="http://schemas.openxmlformats.org/drawingml/2006/main" name="1_Current">
  <a:themeElements>
    <a:clrScheme name="52b1ff">
      <a:dk1>
        <a:srgbClr val="343434"/>
      </a:dk1>
      <a:lt1>
        <a:srgbClr val="FFFFFF"/>
      </a:lt1>
      <a:dk2>
        <a:srgbClr val="071E3C"/>
      </a:dk2>
      <a:lt2>
        <a:srgbClr val="EDEBE8"/>
      </a:lt2>
      <a:accent1>
        <a:srgbClr val="3F50BF"/>
      </a:accent1>
      <a:accent2>
        <a:srgbClr val="00BA9E"/>
      </a:accent2>
      <a:accent3>
        <a:srgbClr val="51B1FF"/>
      </a:accent3>
      <a:accent4>
        <a:srgbClr val="E56959"/>
      </a:accent4>
      <a:accent5>
        <a:srgbClr val="F3A152"/>
      </a:accent5>
      <a:accent6>
        <a:srgbClr val="F5D559"/>
      </a:accent6>
      <a:hlink>
        <a:srgbClr val="52B1FF"/>
      </a:hlink>
      <a:folHlink>
        <a:srgbClr val="9797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allia Slides for SEB  -  Read-Only" id="{A01F7A5E-3F09-4836-A0FC-B2AA5B0F1F3B}" vid="{72F5397E-DC4B-4383-B155-BB78447A5EA3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sharepoint/v3/field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3054</TotalTime>
  <Words>35</Words>
  <Application>Microsoft Office PowerPoint</Application>
  <PresentationFormat>Panorámica</PresentationFormat>
  <Paragraphs>32</Paragraphs>
  <Slides>11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16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11</vt:i4>
      </vt:variant>
    </vt:vector>
  </HeadingPairs>
  <TitlesOfParts>
    <vt:vector size="31" baseType="lpstr">
      <vt:lpstr>맑은 고딕</vt:lpstr>
      <vt:lpstr>Arial</vt:lpstr>
      <vt:lpstr>Arial Black</vt:lpstr>
      <vt:lpstr>Calibri</vt:lpstr>
      <vt:lpstr>Century Gothic</vt:lpstr>
      <vt:lpstr>Noto Sans Symbols</vt:lpstr>
      <vt:lpstr>Pacifico</vt:lpstr>
      <vt:lpstr>Proxima Nova</vt:lpstr>
      <vt:lpstr>Roboto</vt:lpstr>
      <vt:lpstr>Roboto Condensed</vt:lpstr>
      <vt:lpstr>Roboto Condensed Light</vt:lpstr>
      <vt:lpstr>Rockwell</vt:lpstr>
      <vt:lpstr>Segoe UI</vt:lpstr>
      <vt:lpstr>Segoe UI Semilight</vt:lpstr>
      <vt:lpstr>Source Sans Pro</vt:lpstr>
      <vt:lpstr>Source Sans Pro Light</vt:lpstr>
      <vt:lpstr>Simple Light</vt:lpstr>
      <vt:lpstr>Current</vt:lpstr>
      <vt:lpstr>1_Simple Light</vt:lpstr>
      <vt:lpstr>1_Current</vt:lpstr>
      <vt:lpstr>Tablero de  Medallia</vt:lpstr>
      <vt:lpstr>Tablero Medallia Las métricas en un vistazo</vt:lpstr>
      <vt:lpstr>Tablero Medallia Tus métricas en un vistazo</vt:lpstr>
      <vt:lpstr>Tablero Medallia  El cliente es la parte más importante y central para el éxito de este programa, por lo que la primer parte en el Tablero son las respuestas reales de los clientes. Esto muestra el sentimiento del cliente y las puntuaciones de cada respuesta y permite al usuario profundizar rápidamente en las respuestas y el seguimiento con el cliente.</vt:lpstr>
      <vt:lpstr>Tablero Medallia Cerrar las respuestas es una prioridad, por lo que el siguiente elemento en el tablero es la velocidad a la que la línea frontal está cerrando las alertas. El objetivo es estar en alertas cerradas al 100% dentro de las 48 horas. </vt:lpstr>
      <vt:lpstr>Tablero Medallia  La siguiente sección en la página utiliza un algoritmo para mostrar las áreas principales en las que se debe enfocar el club. Esta es una forma rápida y fácil para que los clubes prioricen sus mejoras y vean cómo afecta sus métricas clave. </vt:lpstr>
      <vt:lpstr>Tablero Medallia  Finalmente, hemos alcanzado la métrica clave del programa. Así es como medimos el panorama general de la experiencia del cliente. A continuación se muestra el Puntaje Neto de Promotor, que mide la probabilidad del cliente de recomendar la ubicación a otras personas.</vt:lpstr>
      <vt:lpstr>Tablero Medallia  La siguiente sección mide la probabilidad que los propios clientes informaron continuar su relación con la ubicación.</vt:lpstr>
      <vt:lpstr>Tablero Medallia  En este cuadro tenemos una instantánea de los comentarios positivos y negativos. Esto se puede usar para analizar rápidamente cualquier problema evidente y resolverlo rápidamente (es decir, el aire acondicionado no funcionaba, el gimnasio estaba sucio, etc.)</vt:lpstr>
      <vt:lpstr>Tablero Medallia  Finalmente, el cuadro inferior muestra cómo se está realizando la encuesta. Esto muestra cuántas invitaciones totales fueron enviadas a clientes, cuantas fueron rechazadas ( las invitaciones enviadas a correos de clientes inválidos), cuantas fueron entregadas (es decir las encuestas que si les llego a los clientes) y cuantas encuestas se respondieron.  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Andrea Huerta</cp:lastModifiedBy>
  <cp:revision>130</cp:revision>
  <cp:lastPrinted>2014-10-21T20:51:41Z</cp:lastPrinted>
  <dcterms:created xsi:type="dcterms:W3CDTF">2010-04-12T23:12:02Z</dcterms:created>
  <dcterms:modified xsi:type="dcterms:W3CDTF">2019-07-31T17:07:10Z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