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4"/>
    <p:sldMasterId id="2147493686" r:id="rId5"/>
    <p:sldMasterId id="2147493705" r:id="rId6"/>
    <p:sldMasterId id="2147493718" r:id="rId7"/>
  </p:sldMasterIdLst>
  <p:notesMasterIdLst>
    <p:notesMasterId r:id="rId19"/>
  </p:notesMasterIdLst>
  <p:sldIdLst>
    <p:sldId id="303" r:id="rId8"/>
    <p:sldId id="274" r:id="rId9"/>
    <p:sldId id="319" r:id="rId10"/>
    <p:sldId id="331" r:id="rId11"/>
    <p:sldId id="332" r:id="rId12"/>
    <p:sldId id="333" r:id="rId13"/>
    <p:sldId id="334" r:id="rId14"/>
    <p:sldId id="335" r:id="rId15"/>
    <p:sldId id="336" r:id="rId16"/>
    <p:sldId id="337" r:id="rId17"/>
    <p:sldId id="30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CB0"/>
    <a:srgbClr val="9A90C5"/>
    <a:srgbClr val="5E4A88"/>
    <a:srgbClr val="E46C0A"/>
    <a:srgbClr val="C6004A"/>
    <a:srgbClr val="0000FF"/>
    <a:srgbClr val="B9D028"/>
    <a:srgbClr val="403152"/>
    <a:srgbClr val="80C6C3"/>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77" autoAdjust="0"/>
    <p:restoredTop sz="79444" autoAdjust="0"/>
  </p:normalViewPr>
  <p:slideViewPr>
    <p:cSldViewPr snapToGrid="0" snapToObjects="1">
      <p:cViewPr varScale="1">
        <p:scale>
          <a:sx n="84" d="100"/>
          <a:sy n="84" d="100"/>
        </p:scale>
        <p:origin x="780" y="84"/>
      </p:cViewPr>
      <p:guideLst>
        <p:guide orient="horz" pos="2160"/>
        <p:guide pos="384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BCEF6-5364-C443-8804-A00BE2C3FCC6}" type="datetimeFigureOut">
              <a:rPr lang="en-US" smtClean="0"/>
              <a:t>6/13/2019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36438-2AED-AA4A-8B6A-0E11D5D878B6}" type="slidenum">
              <a:rPr lang="en-US" smtClean="0"/>
              <a:t>‹#›</a:t>
            </a:fld>
            <a:endParaRPr lang="en-US"/>
          </a:p>
        </p:txBody>
      </p:sp>
    </p:spTree>
    <p:extLst>
      <p:ext uri="{BB962C8B-B14F-4D97-AF65-F5344CB8AC3E}">
        <p14:creationId xmlns:p14="http://schemas.microsoft.com/office/powerpoint/2010/main" val="25991045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352D-5947-CD4D-B7C9-8C10292F0A34}" type="slidenum">
              <a:rPr lang="en-US" smtClean="0"/>
              <a:t>1</a:t>
            </a:fld>
            <a:endParaRPr lang="en-US"/>
          </a:p>
        </p:txBody>
      </p:sp>
    </p:spTree>
    <p:extLst>
      <p:ext uri="{BB962C8B-B14F-4D97-AF65-F5344CB8AC3E}">
        <p14:creationId xmlns:p14="http://schemas.microsoft.com/office/powerpoint/2010/main" val="4149837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3</a:t>
            </a:fld>
            <a:endParaRPr lang="en-US"/>
          </a:p>
        </p:txBody>
      </p:sp>
    </p:spTree>
    <p:extLst>
      <p:ext uri="{BB962C8B-B14F-4D97-AF65-F5344CB8AC3E}">
        <p14:creationId xmlns:p14="http://schemas.microsoft.com/office/powerpoint/2010/main" val="3582535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countdown timer</a:t>
            </a:r>
            <a:r>
              <a:rPr lang="en-US" baseline="0" dirty="0"/>
              <a:t> </a:t>
            </a:r>
            <a:endParaRPr lang="en-US" dirty="0"/>
          </a:p>
        </p:txBody>
      </p:sp>
      <p:sp>
        <p:nvSpPr>
          <p:cNvPr id="4" name="Slide Number Placeholder 3"/>
          <p:cNvSpPr>
            <a:spLocks noGrp="1"/>
          </p:cNvSpPr>
          <p:nvPr>
            <p:ph type="sldNum" sz="quarter" idx="10"/>
          </p:nvPr>
        </p:nvSpPr>
        <p:spPr/>
        <p:txBody>
          <a:bodyPr/>
          <a:lstStyle/>
          <a:p>
            <a:fld id="{6F3A8DB4-0A11-41EB-B981-5662290DC95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051410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699646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79676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5BEFA8E2-4977-EE47-ACC1-8F991A99DE68}"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76437658"/>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8" y="683685"/>
            <a:ext cx="8652933" cy="698500"/>
          </a:xfrm>
          <a:prstGeom prst="rect">
            <a:avLst/>
          </a:prstGeom>
        </p:spPr>
        <p:txBody>
          <a:bodyPr vert="horz"/>
          <a:lstStyle>
            <a:lvl1pPr algn="l">
              <a:defRPr sz="288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8" y="1253460"/>
            <a:ext cx="8652933" cy="381065"/>
          </a:xfrm>
          <a:prstGeom prst="rect">
            <a:avLst/>
          </a:prstGeom>
        </p:spPr>
        <p:txBody>
          <a:bodyPr vert="horz"/>
          <a:lstStyle>
            <a:lvl1pPr marL="0" indent="0" algn="l">
              <a:buNone/>
              <a:defRPr sz="108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875083066"/>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mp; Footer (Light Version)">
    <p:spTree>
      <p:nvGrpSpPr>
        <p:cNvPr id="1" name=""/>
        <p:cNvGrpSpPr/>
        <p:nvPr/>
      </p:nvGrpSpPr>
      <p:grpSpPr>
        <a:xfrm>
          <a:off x="0" y="0"/>
          <a:ext cx="0" cy="0"/>
          <a:chOff x="0" y="0"/>
          <a:chExt cx="0" cy="0"/>
        </a:xfrm>
      </p:grpSpPr>
      <p:sp>
        <p:nvSpPr>
          <p:cNvPr id="23" name="Shape 23"/>
          <p:cNvSpPr>
            <a:spLocks noGrp="1"/>
          </p:cNvSpPr>
          <p:nvPr>
            <p:ph type="body" idx="1"/>
          </p:nvPr>
        </p:nvSpPr>
        <p:spPr>
          <a:prstGeom prst="rect">
            <a:avLst/>
          </a:prstGeom>
        </p:spPr>
        <p:txBody>
          <a:bodyPr/>
          <a:lstStyle/>
          <a:p>
            <a:pPr lvl="0">
              <a:defRPr sz="1800"/>
            </a:pPr>
            <a:r>
              <a:rPr sz="800"/>
              <a:t>Body Level One</a:t>
            </a:r>
          </a:p>
          <a:p>
            <a:pPr lvl="1">
              <a:defRPr sz="1800"/>
            </a:pPr>
            <a:r>
              <a:rPr sz="800"/>
              <a:t>Body Level Two</a:t>
            </a:r>
          </a:p>
          <a:p>
            <a:pPr lvl="2">
              <a:defRPr sz="1800"/>
            </a:pPr>
            <a:r>
              <a:rPr sz="800"/>
              <a:t>Body Level Three</a:t>
            </a:r>
          </a:p>
          <a:p>
            <a:pPr lvl="3">
              <a:defRPr sz="1800"/>
            </a:pPr>
            <a:r>
              <a:rPr sz="800"/>
              <a:t>Body Level Four</a:t>
            </a:r>
          </a:p>
          <a:p>
            <a:pPr lvl="4">
              <a:defRPr sz="1800"/>
            </a:pPr>
            <a:r>
              <a:rPr sz="800"/>
              <a:t>Body Level Five</a:t>
            </a:r>
          </a:p>
        </p:txBody>
      </p:sp>
      <p:sp>
        <p:nvSpPr>
          <p:cNvPr id="24" name="Shape 24"/>
          <p:cNvSpPr>
            <a:spLocks noGrp="1"/>
          </p:cNvSpPr>
          <p:nvPr>
            <p:ph type="sldNum" sz="quarter" idx="2"/>
          </p:nvPr>
        </p:nvSpPr>
        <p:spPr>
          <a:xfrm>
            <a:off x="11518676" y="6578600"/>
            <a:ext cx="185906" cy="203200"/>
          </a:xfrm>
          <a:prstGeom prst="rect">
            <a:avLst/>
          </a:prstGeom>
        </p:spPr>
        <p:txBody>
          <a:bodyPr/>
          <a:lstStyle/>
          <a:p>
            <a:fld id="{86CB4B4D-7CA3-9044-876B-883B54F8677D}" type="slidenum">
              <a:rPr>
                <a:solidFill>
                  <a:srgbClr val="000000">
                    <a:tint val="75000"/>
                  </a:srgbClr>
                </a:solidFill>
              </a:rPr>
              <a:pPr/>
              <a:t>‹#›</a:t>
            </a:fld>
            <a:endParaRPr>
              <a:solidFill>
                <a:srgbClr val="000000">
                  <a:tint val="75000"/>
                </a:srgbClr>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58058052"/>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Tree>
    <p:extLst>
      <p:ext uri="{BB962C8B-B14F-4D97-AF65-F5344CB8AC3E}">
        <p14:creationId xmlns:p14="http://schemas.microsoft.com/office/powerpoint/2010/main" val="2628741299"/>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9911874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Title 8"/>
          <p:cNvSpPr>
            <a:spLocks noGrp="1"/>
          </p:cNvSpPr>
          <p:nvPr>
            <p:ph type="title"/>
          </p:nvPr>
        </p:nvSpPr>
        <p:spPr>
          <a:xfrm>
            <a:off x="1769534" y="863599"/>
            <a:ext cx="8652933" cy="698500"/>
          </a:xfrm>
          <a:prstGeom prst="rect">
            <a:avLst/>
          </a:prstGeom>
        </p:spPr>
        <p:txBody>
          <a:bodyPr vert="horz"/>
          <a:lstStyle>
            <a:lvl1pPr algn="ctr">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1" name="그림 개체 틀 8"/>
          <p:cNvSpPr>
            <a:spLocks noGrp="1"/>
          </p:cNvSpPr>
          <p:nvPr>
            <p:ph type="pic" sz="quarter" idx="10" hasCustomPrompt="1"/>
          </p:nvPr>
        </p:nvSpPr>
        <p:spPr>
          <a:xfrm>
            <a:off x="5483207" y="1731433"/>
            <a:ext cx="1225588" cy="1225588"/>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28" name="Text Placeholder 27"/>
          <p:cNvSpPr>
            <a:spLocks noGrp="1"/>
          </p:cNvSpPr>
          <p:nvPr>
            <p:ph type="body" sz="quarter" idx="11" hasCustomPrompt="1"/>
          </p:nvPr>
        </p:nvSpPr>
        <p:spPr>
          <a:xfrm>
            <a:off x="4445000" y="2992869"/>
            <a:ext cx="3302000"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Name 1</a:t>
            </a:r>
          </a:p>
        </p:txBody>
      </p:sp>
      <p:sp>
        <p:nvSpPr>
          <p:cNvPr id="29" name="Text Placeholder 27"/>
          <p:cNvSpPr>
            <a:spLocks noGrp="1"/>
          </p:cNvSpPr>
          <p:nvPr>
            <p:ph type="body" sz="quarter" idx="12" hasCustomPrompt="1"/>
          </p:nvPr>
        </p:nvSpPr>
        <p:spPr>
          <a:xfrm>
            <a:off x="4445000" y="3221469"/>
            <a:ext cx="3302000"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Tree>
    <p:extLst>
      <p:ext uri="{BB962C8B-B14F-4D97-AF65-F5344CB8AC3E}">
        <p14:creationId xmlns:p14="http://schemas.microsoft.com/office/powerpoint/2010/main" val="219027995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ample clean page">
    <p:spTree>
      <p:nvGrpSpPr>
        <p:cNvPr id="1" name=""/>
        <p:cNvGrpSpPr/>
        <p:nvPr/>
      </p:nvGrpSpPr>
      <p:grpSpPr>
        <a:xfrm>
          <a:off x="0" y="0"/>
          <a:ext cx="0" cy="0"/>
          <a:chOff x="0" y="0"/>
          <a:chExt cx="0" cy="0"/>
        </a:xfrm>
      </p:grpSpPr>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3816235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Who We Are?">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1631916"/>
            <a:ext cx="4978400" cy="3522133"/>
          </a:xfrm>
          <a:prstGeom prst="rect">
            <a:avLst/>
          </a:prstGeom>
        </p:spPr>
        <p:txBody>
          <a:bodyPr anchor="ctr">
            <a:normAutofit/>
          </a:bodyPr>
          <a:lstStyle>
            <a:lvl1pPr marL="0" indent="0" algn="ctr">
              <a:buNone/>
              <a:defRPr sz="1333" baseline="0">
                <a:solidFill>
                  <a:schemeClr val="bg1">
                    <a:lumMod val="65000"/>
                  </a:schemeClr>
                </a:solidFill>
                <a:latin typeface="Arial" panose="020B0604020202020204" pitchFamily="34" charset="0"/>
                <a:cs typeface="Arial"/>
              </a:defRPr>
            </a:lvl1pPr>
          </a:lstStyle>
          <a:p>
            <a:r>
              <a:rPr lang="en-US" dirty="0"/>
              <a:t>Insert image</a:t>
            </a:r>
          </a:p>
        </p:txBody>
      </p:sp>
      <p:sp>
        <p:nvSpPr>
          <p:cNvPr id="4" name="Rectangle 3"/>
          <p:cNvSpPr/>
          <p:nvPr userDrawn="1"/>
        </p:nvSpPr>
        <p:spPr>
          <a:xfrm>
            <a:off x="4978400" y="1631916"/>
            <a:ext cx="7213600" cy="3522133"/>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85179384"/>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1">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0"/>
            <a:ext cx="2034000" cy="2286000"/>
          </a:xfrm>
          <a:prstGeom prst="rect">
            <a:avLst/>
          </a:prstGeom>
        </p:spPr>
        <p:txBody>
          <a:bodyPr/>
          <a:lstStyle>
            <a:lvl1pPr>
              <a:defRPr sz="1800">
                <a:solidFill>
                  <a:schemeClr val="accent2"/>
                </a:solidFill>
              </a:defRPr>
            </a:lvl1pPr>
          </a:lstStyle>
          <a:p>
            <a:endParaRPr lang="id-ID"/>
          </a:p>
        </p:txBody>
      </p:sp>
      <p:sp>
        <p:nvSpPr>
          <p:cNvPr id="8" name="Picture Placeholder 3"/>
          <p:cNvSpPr>
            <a:spLocks noGrp="1"/>
          </p:cNvSpPr>
          <p:nvPr>
            <p:ph type="pic" sz="quarter" idx="11"/>
          </p:nvPr>
        </p:nvSpPr>
        <p:spPr>
          <a:xfrm>
            <a:off x="0" y="2286000"/>
            <a:ext cx="2034000" cy="2286000"/>
          </a:xfrm>
          <a:prstGeom prst="rect">
            <a:avLst/>
          </a:prstGeom>
        </p:spPr>
        <p:txBody>
          <a:bodyPr/>
          <a:lstStyle>
            <a:lvl1pPr>
              <a:defRPr sz="1800">
                <a:solidFill>
                  <a:schemeClr val="accent2"/>
                </a:solidFill>
              </a:defRPr>
            </a:lvl1pPr>
          </a:lstStyle>
          <a:p>
            <a:endParaRPr lang="id-ID"/>
          </a:p>
        </p:txBody>
      </p:sp>
      <p:sp>
        <p:nvSpPr>
          <p:cNvPr id="9" name="Picture Placeholder 3"/>
          <p:cNvSpPr>
            <a:spLocks noGrp="1"/>
          </p:cNvSpPr>
          <p:nvPr>
            <p:ph type="pic" sz="quarter" idx="12"/>
          </p:nvPr>
        </p:nvSpPr>
        <p:spPr>
          <a:xfrm>
            <a:off x="0" y="4572000"/>
            <a:ext cx="2034000" cy="2286000"/>
          </a:xfrm>
          <a:prstGeom prst="rect">
            <a:avLst/>
          </a:prstGeom>
        </p:spPr>
        <p:txBody>
          <a:bodyPr/>
          <a:lstStyle>
            <a:lvl1pPr>
              <a:defRPr sz="1800">
                <a:solidFill>
                  <a:schemeClr val="accent2"/>
                </a:solidFill>
              </a:defRPr>
            </a:lvl1pPr>
          </a:lstStyle>
          <a:p>
            <a:endParaRPr lang="id-ID"/>
          </a:p>
        </p:txBody>
      </p:sp>
      <p:sp>
        <p:nvSpPr>
          <p:cNvPr id="10" name="Picture Placeholder 3"/>
          <p:cNvSpPr>
            <a:spLocks noGrp="1"/>
          </p:cNvSpPr>
          <p:nvPr>
            <p:ph type="pic" sz="quarter" idx="13"/>
          </p:nvPr>
        </p:nvSpPr>
        <p:spPr>
          <a:xfrm>
            <a:off x="2037319" y="0"/>
            <a:ext cx="2034000" cy="2286000"/>
          </a:xfrm>
          <a:prstGeom prst="rect">
            <a:avLst/>
          </a:prstGeom>
        </p:spPr>
        <p:txBody>
          <a:bodyPr/>
          <a:lstStyle>
            <a:lvl1pPr>
              <a:defRPr sz="1800">
                <a:solidFill>
                  <a:schemeClr val="accent2"/>
                </a:solidFill>
              </a:defRPr>
            </a:lvl1pPr>
          </a:lstStyle>
          <a:p>
            <a:endParaRPr lang="id-ID"/>
          </a:p>
        </p:txBody>
      </p:sp>
      <p:sp>
        <p:nvSpPr>
          <p:cNvPr id="12" name="Picture Placeholder 3"/>
          <p:cNvSpPr>
            <a:spLocks noGrp="1"/>
          </p:cNvSpPr>
          <p:nvPr>
            <p:ph type="pic" sz="quarter" idx="14"/>
          </p:nvPr>
        </p:nvSpPr>
        <p:spPr>
          <a:xfrm>
            <a:off x="2037319" y="2286000"/>
            <a:ext cx="2034000" cy="2286000"/>
          </a:xfrm>
          <a:prstGeom prst="rect">
            <a:avLst/>
          </a:prstGeom>
        </p:spPr>
        <p:txBody>
          <a:bodyPr/>
          <a:lstStyle>
            <a:lvl1pPr>
              <a:defRPr sz="1800">
                <a:solidFill>
                  <a:schemeClr val="accent2"/>
                </a:solidFill>
              </a:defRPr>
            </a:lvl1pPr>
          </a:lstStyle>
          <a:p>
            <a:endParaRPr lang="id-ID"/>
          </a:p>
        </p:txBody>
      </p:sp>
      <p:sp>
        <p:nvSpPr>
          <p:cNvPr id="13" name="Picture Placeholder 3"/>
          <p:cNvSpPr>
            <a:spLocks noGrp="1"/>
          </p:cNvSpPr>
          <p:nvPr>
            <p:ph type="pic" sz="quarter" idx="15"/>
          </p:nvPr>
        </p:nvSpPr>
        <p:spPr>
          <a:xfrm>
            <a:off x="2037319" y="4572000"/>
            <a:ext cx="2034000" cy="2286000"/>
          </a:xfrm>
          <a:prstGeom prst="rect">
            <a:avLst/>
          </a:prstGeom>
        </p:spPr>
        <p:txBody>
          <a:bodyPr/>
          <a:lstStyle>
            <a:lvl1pPr>
              <a:defRPr sz="1800">
                <a:solidFill>
                  <a:schemeClr val="accent2"/>
                </a:solidFill>
              </a:defRPr>
            </a:lvl1pPr>
          </a:lstStyle>
          <a:p>
            <a:endParaRPr lang="id-ID"/>
          </a:p>
        </p:txBody>
      </p:sp>
      <p:sp>
        <p:nvSpPr>
          <p:cNvPr id="14" name="Picture Placeholder 3"/>
          <p:cNvSpPr>
            <a:spLocks noGrp="1"/>
          </p:cNvSpPr>
          <p:nvPr>
            <p:ph type="pic" sz="quarter" idx="16"/>
          </p:nvPr>
        </p:nvSpPr>
        <p:spPr>
          <a:xfrm>
            <a:off x="4071319" y="0"/>
            <a:ext cx="2034000" cy="2286000"/>
          </a:xfrm>
          <a:prstGeom prst="rect">
            <a:avLst/>
          </a:prstGeom>
        </p:spPr>
        <p:txBody>
          <a:bodyPr/>
          <a:lstStyle>
            <a:lvl1pPr>
              <a:defRPr sz="1800">
                <a:solidFill>
                  <a:schemeClr val="accent2"/>
                </a:solidFill>
              </a:defRPr>
            </a:lvl1pPr>
          </a:lstStyle>
          <a:p>
            <a:endParaRPr lang="id-ID"/>
          </a:p>
        </p:txBody>
      </p:sp>
      <p:sp>
        <p:nvSpPr>
          <p:cNvPr id="15" name="Picture Placeholder 3"/>
          <p:cNvSpPr>
            <a:spLocks noGrp="1"/>
          </p:cNvSpPr>
          <p:nvPr>
            <p:ph type="pic" sz="quarter" idx="17"/>
          </p:nvPr>
        </p:nvSpPr>
        <p:spPr>
          <a:xfrm>
            <a:off x="4071319" y="2286000"/>
            <a:ext cx="2034000" cy="2286000"/>
          </a:xfrm>
          <a:prstGeom prst="rect">
            <a:avLst/>
          </a:prstGeom>
        </p:spPr>
        <p:txBody>
          <a:bodyPr/>
          <a:lstStyle>
            <a:lvl1pPr>
              <a:defRPr sz="1800">
                <a:solidFill>
                  <a:schemeClr val="accent2"/>
                </a:solidFill>
              </a:defRPr>
            </a:lvl1pPr>
          </a:lstStyle>
          <a:p>
            <a:endParaRPr lang="id-ID"/>
          </a:p>
        </p:txBody>
      </p:sp>
      <p:sp>
        <p:nvSpPr>
          <p:cNvPr id="16" name="Picture Placeholder 3"/>
          <p:cNvSpPr>
            <a:spLocks noGrp="1"/>
          </p:cNvSpPr>
          <p:nvPr>
            <p:ph type="pic" sz="quarter" idx="18"/>
          </p:nvPr>
        </p:nvSpPr>
        <p:spPr>
          <a:xfrm>
            <a:off x="4071319" y="4572000"/>
            <a:ext cx="2034000" cy="2286000"/>
          </a:xfrm>
          <a:prstGeom prst="rect">
            <a:avLst/>
          </a:prstGeom>
        </p:spPr>
        <p:txBody>
          <a:bodyPr/>
          <a:lstStyle>
            <a:lvl1pPr>
              <a:defRPr sz="1800">
                <a:solidFill>
                  <a:schemeClr val="accent2"/>
                </a:solidFill>
              </a:defRPr>
            </a:lvl1pPr>
          </a:lstStyle>
          <a:p>
            <a:endParaRPr lang="id-ID"/>
          </a:p>
        </p:txBody>
      </p:sp>
      <p:sp>
        <p:nvSpPr>
          <p:cNvPr id="17" name="Picture Placeholder 3"/>
          <p:cNvSpPr>
            <a:spLocks noGrp="1"/>
          </p:cNvSpPr>
          <p:nvPr>
            <p:ph type="pic" sz="quarter" idx="19"/>
          </p:nvPr>
        </p:nvSpPr>
        <p:spPr>
          <a:xfrm>
            <a:off x="6108638" y="0"/>
            <a:ext cx="2034000" cy="2286000"/>
          </a:xfrm>
          <a:prstGeom prst="rect">
            <a:avLst/>
          </a:prstGeom>
        </p:spPr>
        <p:txBody>
          <a:bodyPr/>
          <a:lstStyle>
            <a:lvl1pPr>
              <a:defRPr sz="1800">
                <a:solidFill>
                  <a:schemeClr val="accent2"/>
                </a:solidFill>
              </a:defRPr>
            </a:lvl1pPr>
          </a:lstStyle>
          <a:p>
            <a:endParaRPr lang="id-ID"/>
          </a:p>
        </p:txBody>
      </p:sp>
      <p:sp>
        <p:nvSpPr>
          <p:cNvPr id="18" name="Picture Placeholder 3"/>
          <p:cNvSpPr>
            <a:spLocks noGrp="1"/>
          </p:cNvSpPr>
          <p:nvPr>
            <p:ph type="pic" sz="quarter" idx="20"/>
          </p:nvPr>
        </p:nvSpPr>
        <p:spPr>
          <a:xfrm>
            <a:off x="6108638" y="2286000"/>
            <a:ext cx="2034000" cy="2286000"/>
          </a:xfrm>
          <a:prstGeom prst="rect">
            <a:avLst/>
          </a:prstGeom>
        </p:spPr>
        <p:txBody>
          <a:bodyPr/>
          <a:lstStyle>
            <a:lvl1pPr>
              <a:defRPr sz="1800">
                <a:solidFill>
                  <a:schemeClr val="accent2"/>
                </a:solidFill>
              </a:defRPr>
            </a:lvl1pPr>
          </a:lstStyle>
          <a:p>
            <a:endParaRPr lang="id-ID"/>
          </a:p>
        </p:txBody>
      </p:sp>
      <p:sp>
        <p:nvSpPr>
          <p:cNvPr id="19" name="Picture Placeholder 3"/>
          <p:cNvSpPr>
            <a:spLocks noGrp="1"/>
          </p:cNvSpPr>
          <p:nvPr>
            <p:ph type="pic" sz="quarter" idx="21"/>
          </p:nvPr>
        </p:nvSpPr>
        <p:spPr>
          <a:xfrm>
            <a:off x="6108638" y="4572000"/>
            <a:ext cx="2034000" cy="2286000"/>
          </a:xfrm>
          <a:prstGeom prst="rect">
            <a:avLst/>
          </a:prstGeom>
        </p:spPr>
        <p:txBody>
          <a:bodyPr/>
          <a:lstStyle>
            <a:lvl1pPr>
              <a:defRPr sz="1800">
                <a:solidFill>
                  <a:schemeClr val="accent2"/>
                </a:solidFill>
              </a:defRPr>
            </a:lvl1pPr>
          </a:lstStyle>
          <a:p>
            <a:endParaRPr lang="id-ID"/>
          </a:p>
        </p:txBody>
      </p:sp>
      <p:sp>
        <p:nvSpPr>
          <p:cNvPr id="20" name="Picture Placeholder 3"/>
          <p:cNvSpPr>
            <a:spLocks noGrp="1"/>
          </p:cNvSpPr>
          <p:nvPr>
            <p:ph type="pic" sz="quarter" idx="22"/>
          </p:nvPr>
        </p:nvSpPr>
        <p:spPr>
          <a:xfrm>
            <a:off x="8139319" y="0"/>
            <a:ext cx="2034000" cy="2286000"/>
          </a:xfrm>
          <a:prstGeom prst="rect">
            <a:avLst/>
          </a:prstGeom>
        </p:spPr>
        <p:txBody>
          <a:bodyPr/>
          <a:lstStyle>
            <a:lvl1pPr>
              <a:defRPr sz="1800">
                <a:solidFill>
                  <a:schemeClr val="accent2"/>
                </a:solidFill>
              </a:defRPr>
            </a:lvl1pPr>
          </a:lstStyle>
          <a:p>
            <a:endParaRPr lang="id-ID"/>
          </a:p>
        </p:txBody>
      </p:sp>
      <p:sp>
        <p:nvSpPr>
          <p:cNvPr id="21" name="Picture Placeholder 3"/>
          <p:cNvSpPr>
            <a:spLocks noGrp="1"/>
          </p:cNvSpPr>
          <p:nvPr>
            <p:ph type="pic" sz="quarter" idx="23"/>
          </p:nvPr>
        </p:nvSpPr>
        <p:spPr>
          <a:xfrm>
            <a:off x="8139319" y="2286000"/>
            <a:ext cx="2034000" cy="2286000"/>
          </a:xfrm>
          <a:prstGeom prst="rect">
            <a:avLst/>
          </a:prstGeom>
        </p:spPr>
        <p:txBody>
          <a:bodyPr/>
          <a:lstStyle>
            <a:lvl1pPr>
              <a:defRPr sz="1800">
                <a:solidFill>
                  <a:schemeClr val="accent2"/>
                </a:solidFill>
              </a:defRPr>
            </a:lvl1pPr>
          </a:lstStyle>
          <a:p>
            <a:endParaRPr lang="id-ID"/>
          </a:p>
        </p:txBody>
      </p:sp>
      <p:sp>
        <p:nvSpPr>
          <p:cNvPr id="22" name="Picture Placeholder 3"/>
          <p:cNvSpPr>
            <a:spLocks noGrp="1"/>
          </p:cNvSpPr>
          <p:nvPr>
            <p:ph type="pic" sz="quarter" idx="24"/>
          </p:nvPr>
        </p:nvSpPr>
        <p:spPr>
          <a:xfrm>
            <a:off x="8139319" y="4572000"/>
            <a:ext cx="2034000" cy="2286000"/>
          </a:xfrm>
          <a:prstGeom prst="rect">
            <a:avLst/>
          </a:prstGeom>
        </p:spPr>
        <p:txBody>
          <a:bodyPr/>
          <a:lstStyle>
            <a:lvl1pPr>
              <a:defRPr sz="1800">
                <a:solidFill>
                  <a:schemeClr val="accent2"/>
                </a:solidFill>
              </a:defRPr>
            </a:lvl1pPr>
          </a:lstStyle>
          <a:p>
            <a:endParaRPr lang="id-ID"/>
          </a:p>
        </p:txBody>
      </p:sp>
      <p:sp>
        <p:nvSpPr>
          <p:cNvPr id="23" name="Picture Placeholder 3"/>
          <p:cNvSpPr>
            <a:spLocks noGrp="1"/>
          </p:cNvSpPr>
          <p:nvPr>
            <p:ph type="pic" sz="quarter" idx="25"/>
          </p:nvPr>
        </p:nvSpPr>
        <p:spPr>
          <a:xfrm>
            <a:off x="10176638" y="0"/>
            <a:ext cx="2034000" cy="2286000"/>
          </a:xfrm>
          <a:prstGeom prst="rect">
            <a:avLst/>
          </a:prstGeom>
        </p:spPr>
        <p:txBody>
          <a:bodyPr/>
          <a:lstStyle>
            <a:lvl1pPr>
              <a:defRPr sz="1800">
                <a:solidFill>
                  <a:schemeClr val="accent2"/>
                </a:solidFill>
              </a:defRPr>
            </a:lvl1pPr>
          </a:lstStyle>
          <a:p>
            <a:endParaRPr lang="id-ID"/>
          </a:p>
        </p:txBody>
      </p:sp>
      <p:sp>
        <p:nvSpPr>
          <p:cNvPr id="24" name="Picture Placeholder 3"/>
          <p:cNvSpPr>
            <a:spLocks noGrp="1"/>
          </p:cNvSpPr>
          <p:nvPr>
            <p:ph type="pic" sz="quarter" idx="26"/>
          </p:nvPr>
        </p:nvSpPr>
        <p:spPr>
          <a:xfrm>
            <a:off x="10176638" y="2286000"/>
            <a:ext cx="2034000" cy="2286000"/>
          </a:xfrm>
          <a:prstGeom prst="rect">
            <a:avLst/>
          </a:prstGeom>
        </p:spPr>
        <p:txBody>
          <a:bodyPr/>
          <a:lstStyle>
            <a:lvl1pPr>
              <a:defRPr sz="1800">
                <a:solidFill>
                  <a:schemeClr val="accent2"/>
                </a:solidFill>
              </a:defRPr>
            </a:lvl1pPr>
          </a:lstStyle>
          <a:p>
            <a:endParaRPr lang="id-ID"/>
          </a:p>
        </p:txBody>
      </p:sp>
      <p:sp>
        <p:nvSpPr>
          <p:cNvPr id="25" name="Picture Placeholder 3"/>
          <p:cNvSpPr>
            <a:spLocks noGrp="1"/>
          </p:cNvSpPr>
          <p:nvPr>
            <p:ph type="pic" sz="quarter" idx="27"/>
          </p:nvPr>
        </p:nvSpPr>
        <p:spPr>
          <a:xfrm>
            <a:off x="10176638" y="4572000"/>
            <a:ext cx="2034000" cy="2286000"/>
          </a:xfrm>
          <a:prstGeom prst="rect">
            <a:avLst/>
          </a:prstGeom>
        </p:spPr>
        <p:txBody>
          <a:bodyPr/>
          <a:lstStyle>
            <a:lvl1pPr>
              <a:defRPr sz="1800">
                <a:solidFill>
                  <a:schemeClr val="accent2"/>
                </a:solidFill>
              </a:defRPr>
            </a:lvl1pPr>
          </a:lstStyle>
          <a:p>
            <a:endParaRPr lang="id-ID"/>
          </a:p>
        </p:txBody>
      </p:sp>
    </p:spTree>
    <p:extLst>
      <p:ext uri="{BB962C8B-B14F-4D97-AF65-F5344CB8AC3E}">
        <p14:creationId xmlns:p14="http://schemas.microsoft.com/office/powerpoint/2010/main" val="114600101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778382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9" name="Picture Placeholder 2"/>
          <p:cNvSpPr>
            <a:spLocks noGrp="1"/>
          </p:cNvSpPr>
          <p:nvPr>
            <p:ph type="pic" sz="quarter" idx="22"/>
          </p:nvPr>
        </p:nvSpPr>
        <p:spPr>
          <a:xfrm>
            <a:off x="7637281" y="2159623"/>
            <a:ext cx="2536090" cy="3391932"/>
          </a:xfrm>
          <a:prstGeom prst="rect">
            <a:avLst/>
          </a:prstGeom>
        </p:spPr>
        <p:txBody>
          <a:bodyPr anchor="t"/>
          <a:lstStyle>
            <a:lvl1pPr marL="0" indent="0" algn="ctr">
              <a:buNone/>
              <a:defRPr sz="2000">
                <a:solidFill>
                  <a:schemeClr val="bg1">
                    <a:lumMod val="75000"/>
                  </a:schemeClr>
                </a:solidFill>
              </a:defRPr>
            </a:lvl1pPr>
          </a:lstStyle>
          <a:p>
            <a:endParaRPr lang="id-ID" dirty="0"/>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7554791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6"/>
          <p:cNvSpPr>
            <a:spLocks noGrp="1"/>
          </p:cNvSpPr>
          <p:nvPr>
            <p:ph type="pic" sz="quarter" idx="16" hasCustomPrompt="1"/>
          </p:nvPr>
        </p:nvSpPr>
        <p:spPr>
          <a:xfrm>
            <a:off x="6448926" y="1951957"/>
            <a:ext cx="5428281" cy="445510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Tree>
    <p:extLst>
      <p:ext uri="{BB962C8B-B14F-4D97-AF65-F5344CB8AC3E}">
        <p14:creationId xmlns:p14="http://schemas.microsoft.com/office/powerpoint/2010/main" val="2338941797"/>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ample clean page">
    <p:spTree>
      <p:nvGrpSpPr>
        <p:cNvPr id="1" name=""/>
        <p:cNvGrpSpPr/>
        <p:nvPr/>
      </p:nvGrpSpPr>
      <p:grpSpPr>
        <a:xfrm>
          <a:off x="0" y="0"/>
          <a:ext cx="0" cy="0"/>
          <a:chOff x="0" y="0"/>
          <a:chExt cx="0" cy="0"/>
        </a:xfrm>
      </p:grpSpPr>
      <p:sp>
        <p:nvSpPr>
          <p:cNvPr id="2" name="Rectangle 1"/>
          <p:cNvSpPr/>
          <p:nvPr userDrawn="1"/>
        </p:nvSpPr>
        <p:spPr>
          <a:xfrm>
            <a:off x="0" y="0"/>
            <a:ext cx="12192000" cy="4834467"/>
          </a:xfrm>
          <a:prstGeom prst="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400"/>
            <a:endParaRPr lang="en-US" sz="2400" dirty="0">
              <a:solidFill>
                <a:srgbClr val="000000"/>
              </a:solidFill>
              <a:latin typeface="Arial" panose="020B0604020202020204" pitchFamily="34" charset="0"/>
            </a:endParaRPr>
          </a:p>
        </p:txBody>
      </p:sp>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3"/>
          <p:cNvSpPr>
            <a:spLocks noGrp="1"/>
          </p:cNvSpPr>
          <p:nvPr>
            <p:ph type="pic" sz="quarter" idx="26"/>
          </p:nvPr>
        </p:nvSpPr>
        <p:spPr>
          <a:xfrm>
            <a:off x="4919663" y="1304925"/>
            <a:ext cx="2505075" cy="4421188"/>
          </a:xfrm>
        </p:spPr>
        <p:txBody>
          <a:bodyPr anchor="ctr">
            <a:normAutofit/>
          </a:bodyPr>
          <a:lstStyle>
            <a:lvl1pPr algn="ctr">
              <a:defRPr sz="1200"/>
            </a:lvl1pPr>
          </a:lstStyle>
          <a:p>
            <a:endParaRPr lang="en-US"/>
          </a:p>
        </p:txBody>
      </p:sp>
    </p:spTree>
    <p:extLst>
      <p:ext uri="{BB962C8B-B14F-4D97-AF65-F5344CB8AC3E}">
        <p14:creationId xmlns:p14="http://schemas.microsoft.com/office/powerpoint/2010/main" val="333587459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Our Working Type 1">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7"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7" hasCustomPrompt="1"/>
          </p:nvPr>
        </p:nvSpPr>
        <p:spPr>
          <a:xfrm>
            <a:off x="203966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18" hasCustomPrompt="1"/>
          </p:nvPr>
        </p:nvSpPr>
        <p:spPr>
          <a:xfrm>
            <a:off x="4070856"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19" hasCustomPrompt="1"/>
          </p:nvPr>
        </p:nvSpPr>
        <p:spPr>
          <a:xfrm>
            <a:off x="610205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0" hasCustomPrompt="1"/>
          </p:nvPr>
        </p:nvSpPr>
        <p:spPr>
          <a:xfrm>
            <a:off x="8133245"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1" hasCustomPrompt="1"/>
          </p:nvPr>
        </p:nvSpPr>
        <p:spPr>
          <a:xfrm>
            <a:off x="10164440"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2" hasCustomPrompt="1"/>
          </p:nvPr>
        </p:nvSpPr>
        <p:spPr>
          <a:xfrm>
            <a:off x="8467"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3" hasCustomPrompt="1"/>
          </p:nvPr>
        </p:nvSpPr>
        <p:spPr>
          <a:xfrm>
            <a:off x="203966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4" hasCustomPrompt="1"/>
          </p:nvPr>
        </p:nvSpPr>
        <p:spPr>
          <a:xfrm>
            <a:off x="4070856"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25" hasCustomPrompt="1"/>
          </p:nvPr>
        </p:nvSpPr>
        <p:spPr>
          <a:xfrm>
            <a:off x="610205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3" name="Picture Placeholder 6"/>
          <p:cNvSpPr>
            <a:spLocks noGrp="1"/>
          </p:cNvSpPr>
          <p:nvPr>
            <p:ph type="pic" sz="quarter" idx="26" hasCustomPrompt="1"/>
          </p:nvPr>
        </p:nvSpPr>
        <p:spPr>
          <a:xfrm>
            <a:off x="8133245"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Picture Placeholder 6"/>
          <p:cNvSpPr>
            <a:spLocks noGrp="1"/>
          </p:cNvSpPr>
          <p:nvPr>
            <p:ph type="pic" sz="quarter" idx="27" hasCustomPrompt="1"/>
          </p:nvPr>
        </p:nvSpPr>
        <p:spPr>
          <a:xfrm>
            <a:off x="10164440"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8" name="Text Placeholder 27"/>
          <p:cNvSpPr>
            <a:spLocks noGrp="1"/>
          </p:cNvSpPr>
          <p:nvPr>
            <p:ph type="body" sz="quarter" idx="28"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40929649"/>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ur Working Type 2">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8" y="1727201"/>
            <a:ext cx="6093581" cy="4615696"/>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9" hasCustomPrompt="1"/>
          </p:nvPr>
        </p:nvSpPr>
        <p:spPr>
          <a:xfrm>
            <a:off x="6102051"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20" hasCustomPrompt="1"/>
          </p:nvPr>
        </p:nvSpPr>
        <p:spPr>
          <a:xfrm>
            <a:off x="8133245"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21" hasCustomPrompt="1"/>
          </p:nvPr>
        </p:nvSpPr>
        <p:spPr>
          <a:xfrm>
            <a:off x="10164440"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5" hasCustomPrompt="1"/>
          </p:nvPr>
        </p:nvSpPr>
        <p:spPr>
          <a:xfrm>
            <a:off x="6102051"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6" hasCustomPrompt="1"/>
          </p:nvPr>
        </p:nvSpPr>
        <p:spPr>
          <a:xfrm>
            <a:off x="8133245"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7" hasCustomPrompt="1"/>
          </p:nvPr>
        </p:nvSpPr>
        <p:spPr>
          <a:xfrm>
            <a:off x="10164440"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8" hasCustomPrompt="1"/>
          </p:nvPr>
        </p:nvSpPr>
        <p:spPr>
          <a:xfrm>
            <a:off x="6102051"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9" hasCustomPrompt="1"/>
          </p:nvPr>
        </p:nvSpPr>
        <p:spPr>
          <a:xfrm>
            <a:off x="8133245"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0" hasCustomPrompt="1"/>
          </p:nvPr>
        </p:nvSpPr>
        <p:spPr>
          <a:xfrm>
            <a:off x="10164440"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6" name="Text Placeholder 27"/>
          <p:cNvSpPr>
            <a:spLocks noGrp="1"/>
          </p:cNvSpPr>
          <p:nvPr>
            <p:ph type="body" sz="quarter" idx="31"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95548583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Our Working Type 3">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7"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37" name="Picture Placeholder 6"/>
          <p:cNvSpPr>
            <a:spLocks noGrp="1"/>
          </p:cNvSpPr>
          <p:nvPr>
            <p:ph type="pic" sz="quarter" idx="17" hasCustomPrompt="1"/>
          </p:nvPr>
        </p:nvSpPr>
        <p:spPr>
          <a:xfrm>
            <a:off x="6271869"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1" name="Text Placeholder 27"/>
          <p:cNvSpPr>
            <a:spLocks noGrp="1"/>
          </p:cNvSpPr>
          <p:nvPr>
            <p:ph type="body" sz="quarter" idx="37" hasCustomPrompt="1"/>
          </p:nvPr>
        </p:nvSpPr>
        <p:spPr>
          <a:xfrm>
            <a:off x="499599"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 Work Name</a:t>
            </a:r>
          </a:p>
        </p:txBody>
      </p:sp>
      <p:sp>
        <p:nvSpPr>
          <p:cNvPr id="42" name="Text Placeholder 27"/>
          <p:cNvSpPr>
            <a:spLocks noGrp="1"/>
          </p:cNvSpPr>
          <p:nvPr>
            <p:ph type="body" sz="quarter" idx="38" hasCustomPrompt="1"/>
          </p:nvPr>
        </p:nvSpPr>
        <p:spPr>
          <a:xfrm>
            <a:off x="499599"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43" name="Text Placeholder 27"/>
          <p:cNvSpPr>
            <a:spLocks noGrp="1"/>
          </p:cNvSpPr>
          <p:nvPr>
            <p:ph type="body" sz="quarter" idx="39" hasCustomPrompt="1"/>
          </p:nvPr>
        </p:nvSpPr>
        <p:spPr>
          <a:xfrm>
            <a:off x="6271868"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44" name="Text Placeholder 27"/>
          <p:cNvSpPr>
            <a:spLocks noGrp="1"/>
          </p:cNvSpPr>
          <p:nvPr>
            <p:ph type="body" sz="quarter" idx="40" hasCustomPrompt="1"/>
          </p:nvPr>
        </p:nvSpPr>
        <p:spPr>
          <a:xfrm>
            <a:off x="6271868"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0"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1"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43241289"/>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ur Working Type 4">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6"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32" hasCustomPrompt="1"/>
          </p:nvPr>
        </p:nvSpPr>
        <p:spPr>
          <a:xfrm>
            <a:off x="3347159"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33" hasCustomPrompt="1"/>
          </p:nvPr>
        </p:nvSpPr>
        <p:spPr>
          <a:xfrm>
            <a:off x="6194781"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4" hasCustomPrompt="1"/>
          </p:nvPr>
        </p:nvSpPr>
        <p:spPr>
          <a:xfrm>
            <a:off x="9042403"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Text Placeholder 27"/>
          <p:cNvSpPr>
            <a:spLocks noGrp="1"/>
          </p:cNvSpPr>
          <p:nvPr>
            <p:ph type="body" sz="quarter" idx="39" hasCustomPrompt="1"/>
          </p:nvPr>
        </p:nvSpPr>
        <p:spPr>
          <a:xfrm>
            <a:off x="904240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15" name="Text Placeholder 27"/>
          <p:cNvSpPr>
            <a:spLocks noGrp="1"/>
          </p:cNvSpPr>
          <p:nvPr>
            <p:ph type="body" sz="quarter" idx="40" hasCustomPrompt="1"/>
          </p:nvPr>
        </p:nvSpPr>
        <p:spPr>
          <a:xfrm>
            <a:off x="904240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2" name="Text Placeholder 27"/>
          <p:cNvSpPr>
            <a:spLocks noGrp="1"/>
          </p:cNvSpPr>
          <p:nvPr>
            <p:ph type="body" sz="quarter" idx="41" hasCustomPrompt="1"/>
          </p:nvPr>
        </p:nvSpPr>
        <p:spPr>
          <a:xfrm>
            <a:off x="619478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3" name="Text Placeholder 27"/>
          <p:cNvSpPr>
            <a:spLocks noGrp="1"/>
          </p:cNvSpPr>
          <p:nvPr>
            <p:ph type="body" sz="quarter" idx="42" hasCustomPrompt="1"/>
          </p:nvPr>
        </p:nvSpPr>
        <p:spPr>
          <a:xfrm>
            <a:off x="619478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4" name="Text Placeholder 27"/>
          <p:cNvSpPr>
            <a:spLocks noGrp="1"/>
          </p:cNvSpPr>
          <p:nvPr>
            <p:ph type="body" sz="quarter" idx="43" hasCustomPrompt="1"/>
          </p:nvPr>
        </p:nvSpPr>
        <p:spPr>
          <a:xfrm>
            <a:off x="3347158"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5" name="Text Placeholder 27"/>
          <p:cNvSpPr>
            <a:spLocks noGrp="1"/>
          </p:cNvSpPr>
          <p:nvPr>
            <p:ph type="body" sz="quarter" idx="44" hasCustomPrompt="1"/>
          </p:nvPr>
        </p:nvSpPr>
        <p:spPr>
          <a:xfrm>
            <a:off x="3347158"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6" name="Text Placeholder 27"/>
          <p:cNvSpPr>
            <a:spLocks noGrp="1"/>
          </p:cNvSpPr>
          <p:nvPr>
            <p:ph type="body" sz="quarter" idx="45" hasCustomPrompt="1"/>
          </p:nvPr>
        </p:nvSpPr>
        <p:spPr>
          <a:xfrm>
            <a:off x="499537"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7" name="Text Placeholder 27"/>
          <p:cNvSpPr>
            <a:spLocks noGrp="1"/>
          </p:cNvSpPr>
          <p:nvPr>
            <p:ph type="body" sz="quarter" idx="46" hasCustomPrompt="1"/>
          </p:nvPr>
        </p:nvSpPr>
        <p:spPr>
          <a:xfrm>
            <a:off x="499537"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94847753"/>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ur Working Type 5">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0" y="1727202"/>
            <a:ext cx="12192000"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54139131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ur Working Type 6">
    <p:spTree>
      <p:nvGrpSpPr>
        <p:cNvPr id="1" name=""/>
        <p:cNvGrpSpPr/>
        <p:nvPr/>
      </p:nvGrpSpPr>
      <p:grpSpPr>
        <a:xfrm>
          <a:off x="0" y="0"/>
          <a:ext cx="0" cy="0"/>
          <a:chOff x="0" y="0"/>
          <a:chExt cx="0" cy="0"/>
        </a:xfrm>
      </p:grpSpPr>
      <p:sp>
        <p:nvSpPr>
          <p:cNvPr id="5" name="그림 개체 틀 8"/>
          <p:cNvSpPr>
            <a:spLocks noGrp="1"/>
          </p:cNvSpPr>
          <p:nvPr>
            <p:ph type="pic" sz="quarter" idx="10" hasCustomPrompt="1"/>
          </p:nvPr>
        </p:nvSpPr>
        <p:spPr>
          <a:xfrm>
            <a:off x="506314"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6" name="그림 개체 틀 8"/>
          <p:cNvSpPr>
            <a:spLocks noGrp="1"/>
          </p:cNvSpPr>
          <p:nvPr>
            <p:ph type="pic" sz="quarter" idx="32" hasCustomPrompt="1"/>
          </p:nvPr>
        </p:nvSpPr>
        <p:spPr>
          <a:xfrm>
            <a:off x="2120625"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7" name="그림 개체 틀 8"/>
          <p:cNvSpPr>
            <a:spLocks noGrp="1"/>
          </p:cNvSpPr>
          <p:nvPr>
            <p:ph type="pic" sz="quarter" idx="33" hasCustomPrompt="1"/>
          </p:nvPr>
        </p:nvSpPr>
        <p:spPr>
          <a:xfrm>
            <a:off x="373493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8" name="그림 개체 틀 8"/>
          <p:cNvSpPr>
            <a:spLocks noGrp="1"/>
          </p:cNvSpPr>
          <p:nvPr>
            <p:ph type="pic" sz="quarter" idx="34" hasCustomPrompt="1"/>
          </p:nvPr>
        </p:nvSpPr>
        <p:spPr>
          <a:xfrm>
            <a:off x="534924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9" name="그림 개체 틀 8"/>
          <p:cNvSpPr>
            <a:spLocks noGrp="1"/>
          </p:cNvSpPr>
          <p:nvPr>
            <p:ph type="pic" sz="quarter" idx="35" hasCustomPrompt="1"/>
          </p:nvPr>
        </p:nvSpPr>
        <p:spPr>
          <a:xfrm>
            <a:off x="6963557"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0" name="그림 개체 틀 8"/>
          <p:cNvSpPr>
            <a:spLocks noGrp="1"/>
          </p:cNvSpPr>
          <p:nvPr>
            <p:ph type="pic" sz="quarter" idx="36" hasCustomPrompt="1"/>
          </p:nvPr>
        </p:nvSpPr>
        <p:spPr>
          <a:xfrm>
            <a:off x="8577868"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1" name="그림 개체 틀 8"/>
          <p:cNvSpPr>
            <a:spLocks noGrp="1"/>
          </p:cNvSpPr>
          <p:nvPr>
            <p:ph type="pic" sz="quarter" idx="37" hasCustomPrompt="1"/>
          </p:nvPr>
        </p:nvSpPr>
        <p:spPr>
          <a:xfrm>
            <a:off x="10192181"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2" name="그림 개체 틀 8"/>
          <p:cNvSpPr>
            <a:spLocks noGrp="1"/>
          </p:cNvSpPr>
          <p:nvPr>
            <p:ph type="pic" sz="quarter" idx="38" hasCustomPrompt="1"/>
          </p:nvPr>
        </p:nvSpPr>
        <p:spPr>
          <a:xfrm>
            <a:off x="506314"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3" name="그림 개체 틀 8"/>
          <p:cNvSpPr>
            <a:spLocks noGrp="1"/>
          </p:cNvSpPr>
          <p:nvPr>
            <p:ph type="pic" sz="quarter" idx="39" hasCustomPrompt="1"/>
          </p:nvPr>
        </p:nvSpPr>
        <p:spPr>
          <a:xfrm>
            <a:off x="2120625"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4" name="그림 개체 틀 8"/>
          <p:cNvSpPr>
            <a:spLocks noGrp="1"/>
          </p:cNvSpPr>
          <p:nvPr>
            <p:ph type="pic" sz="quarter" idx="40" hasCustomPrompt="1"/>
          </p:nvPr>
        </p:nvSpPr>
        <p:spPr>
          <a:xfrm>
            <a:off x="373493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5" name="그림 개체 틀 8"/>
          <p:cNvSpPr>
            <a:spLocks noGrp="1"/>
          </p:cNvSpPr>
          <p:nvPr>
            <p:ph type="pic" sz="quarter" idx="41" hasCustomPrompt="1"/>
          </p:nvPr>
        </p:nvSpPr>
        <p:spPr>
          <a:xfrm>
            <a:off x="534924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6" name="그림 개체 틀 8"/>
          <p:cNvSpPr>
            <a:spLocks noGrp="1"/>
          </p:cNvSpPr>
          <p:nvPr>
            <p:ph type="pic" sz="quarter" idx="42" hasCustomPrompt="1"/>
          </p:nvPr>
        </p:nvSpPr>
        <p:spPr>
          <a:xfrm>
            <a:off x="6963557"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7" name="그림 개체 틀 8"/>
          <p:cNvSpPr>
            <a:spLocks noGrp="1"/>
          </p:cNvSpPr>
          <p:nvPr>
            <p:ph type="pic" sz="quarter" idx="43" hasCustomPrompt="1"/>
          </p:nvPr>
        </p:nvSpPr>
        <p:spPr>
          <a:xfrm>
            <a:off x="8577868"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8" name="그림 개체 틀 8"/>
          <p:cNvSpPr>
            <a:spLocks noGrp="1"/>
          </p:cNvSpPr>
          <p:nvPr>
            <p:ph type="pic" sz="quarter" idx="44" hasCustomPrompt="1"/>
          </p:nvPr>
        </p:nvSpPr>
        <p:spPr>
          <a:xfrm>
            <a:off x="10192181"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24741450"/>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Slide Two Column">
    <p:spTree>
      <p:nvGrpSpPr>
        <p:cNvPr id="1" name=""/>
        <p:cNvGrpSpPr/>
        <p:nvPr/>
      </p:nvGrpSpPr>
      <p:grpSpPr>
        <a:xfrm>
          <a:off x="0" y="0"/>
          <a:ext cx="0" cy="0"/>
          <a:chOff x="0" y="0"/>
          <a:chExt cx="0" cy="0"/>
        </a:xfrm>
      </p:grpSpPr>
      <p:sp>
        <p:nvSpPr>
          <p:cNvPr id="5" name="Picture Placeholder 6"/>
          <p:cNvSpPr>
            <a:spLocks noGrp="1"/>
          </p:cNvSpPr>
          <p:nvPr>
            <p:ph type="pic" sz="quarter" idx="16" hasCustomPrompt="1"/>
          </p:nvPr>
        </p:nvSpPr>
        <p:spPr>
          <a:xfrm>
            <a:off x="499536" y="1727202"/>
            <a:ext cx="54609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0922706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2371343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7" hasCustomPrompt="1"/>
          </p:nvPr>
        </p:nvSpPr>
        <p:spPr>
          <a:xfrm>
            <a:off x="33443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9"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66484523"/>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Three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3513664"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8265108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819650"/>
          </a:xfrm>
        </p:spPr>
        <p:txBody>
          <a:bodyPr anchor="ctr">
            <a:normAutofit/>
          </a:bodyPr>
          <a:lstStyle>
            <a:lvl1pPr algn="ctr">
              <a:defRPr sz="1600"/>
            </a:lvl1pPr>
          </a:lstStyle>
          <a:p>
            <a:endParaRPr lang="en-US"/>
          </a:p>
        </p:txBody>
      </p:sp>
    </p:spTree>
    <p:extLst>
      <p:ext uri="{BB962C8B-B14F-4D97-AF65-F5344CB8AC3E}">
        <p14:creationId xmlns:p14="http://schemas.microsoft.com/office/powerpoint/2010/main" val="2021367171"/>
      </p:ext>
    </p:extLst>
  </p:cSld>
  <p:clrMapOvr>
    <a:masterClrMapping/>
  </p:clrMapOvr>
  <p:transition spd="slow">
    <p:push dir="u"/>
  </p:transition>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normAutofit/>
          </a:bodyPr>
          <a:lstStyle>
            <a:lvl1pPr>
              <a:defRPr sz="1400">
                <a:solidFill>
                  <a:schemeClr val="accent4"/>
                </a:solidFill>
              </a:defRPr>
            </a:lvl1pPr>
          </a:lstStyle>
          <a:p>
            <a:endParaRPr lang="en-US"/>
          </a:p>
        </p:txBody>
      </p:sp>
    </p:spTree>
    <p:extLst>
      <p:ext uri="{BB962C8B-B14F-4D97-AF65-F5344CB8AC3E}">
        <p14:creationId xmlns:p14="http://schemas.microsoft.com/office/powerpoint/2010/main" val="3350201697"/>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368800" y="0"/>
            <a:ext cx="7823200" cy="6858000"/>
          </a:xfrm>
          <a:prstGeom prst="rect">
            <a:avLst/>
          </a:prstGeom>
        </p:spPr>
        <p:txBody>
          <a:bodyPr lIns="91422" tIns="45711" rIns="91422" bIns="45711" anchor="ctr"/>
          <a:lstStyle>
            <a:lvl1pPr marL="0" indent="0" algn="ctr">
              <a:buNone/>
              <a:defRPr sz="1333"/>
            </a:lvl1pPr>
          </a:lstStyle>
          <a:p>
            <a:r>
              <a:rPr lang="en-US" dirty="0"/>
              <a:t>Insert Image</a:t>
            </a:r>
          </a:p>
        </p:txBody>
      </p:sp>
      <p:sp>
        <p:nvSpPr>
          <p:cNvPr id="3" name="Rectangle 2"/>
          <p:cNvSpPr/>
          <p:nvPr userDrawn="1"/>
        </p:nvSpPr>
        <p:spPr>
          <a:xfrm>
            <a:off x="0" y="0"/>
            <a:ext cx="4368800" cy="6858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914400"/>
            <a:endParaRPr lang="en-US" sz="2400">
              <a:solidFill>
                <a:srgbClr val="FFFFFF"/>
              </a:solidFill>
            </a:endParaRPr>
          </a:p>
        </p:txBody>
      </p:sp>
      <p:sp>
        <p:nvSpPr>
          <p:cNvPr id="7" name="Title 8"/>
          <p:cNvSpPr>
            <a:spLocks noGrp="1"/>
          </p:cNvSpPr>
          <p:nvPr>
            <p:ph type="title"/>
          </p:nvPr>
        </p:nvSpPr>
        <p:spPr>
          <a:xfrm>
            <a:off x="364067" y="683683"/>
            <a:ext cx="3805597"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5" hasCustomPrompt="1"/>
          </p:nvPr>
        </p:nvSpPr>
        <p:spPr>
          <a:xfrm>
            <a:off x="364067" y="1253458"/>
            <a:ext cx="3805597" cy="381065"/>
          </a:xfrm>
          <a:prstGeom prst="rect">
            <a:avLst/>
          </a:prstGeom>
        </p:spPr>
        <p:txBody>
          <a:bodyPr vert="horz"/>
          <a:lstStyle>
            <a:lvl1pPr marL="0" indent="0" algn="l">
              <a:buNone/>
              <a:defRPr sz="1200" baseline="0">
                <a:solidFill>
                  <a:schemeClr val="bg1"/>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55823862"/>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0" name="Picture Placeholder 3"/>
          <p:cNvSpPr>
            <a:spLocks noGrp="1"/>
          </p:cNvSpPr>
          <p:nvPr>
            <p:ph type="pic" sz="quarter" idx="11"/>
          </p:nvPr>
        </p:nvSpPr>
        <p:spPr>
          <a:xfrm>
            <a:off x="5266311" y="3164630"/>
            <a:ext cx="6819991" cy="4020519"/>
          </a:xfrm>
          <a:prstGeom prst="rect">
            <a:avLst/>
          </a:prstGeom>
        </p:spPr>
        <p:txBody>
          <a:bodyPr>
            <a:normAutofit/>
          </a:bodyPr>
          <a:lstStyle>
            <a:lvl1pPr>
              <a:defRPr sz="1867">
                <a:solidFill>
                  <a:schemeClr val="accent2"/>
                </a:solidFill>
              </a:defRPr>
            </a:lvl1pPr>
          </a:lstStyle>
          <a:p>
            <a:endParaRPr lang="id-ID" dirty="0"/>
          </a:p>
        </p:txBody>
      </p:sp>
      <p:sp>
        <p:nvSpPr>
          <p:cNvPr id="1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00220904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40">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5303520" y="0"/>
            <a:ext cx="6888480" cy="6858000"/>
          </a:xfrm>
          <a:prstGeom prst="rect">
            <a:avLst/>
          </a:prstGeom>
        </p:spPr>
        <p:txBody>
          <a:bodyPr lIns="91422" tIns="45711" rIns="91422" bIns="45711" anchor="ctr">
            <a:normAutofit/>
          </a:bodyPr>
          <a:lstStyle>
            <a:lvl1pPr marL="0" indent="0" algn="ctr">
              <a:buNone/>
              <a:defRPr sz="1333" baseline="0">
                <a:solidFill>
                  <a:schemeClr val="bg1">
                    <a:lumMod val="65000"/>
                  </a:schemeClr>
                </a:solidFill>
                <a:latin typeface="+mn-lt"/>
                <a:cs typeface="Arial"/>
              </a:defRPr>
            </a:lvl1pPr>
          </a:lstStyle>
          <a:p>
            <a:r>
              <a:rPr lang="en-US" dirty="0"/>
              <a:t>Insert image</a:t>
            </a:r>
          </a:p>
        </p:txBody>
      </p:sp>
    </p:spTree>
    <p:extLst>
      <p:ext uri="{BB962C8B-B14F-4D97-AF65-F5344CB8AC3E}">
        <p14:creationId xmlns:p14="http://schemas.microsoft.com/office/powerpoint/2010/main" val="362331561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660525"/>
            <a:ext cx="12192000" cy="3122613"/>
          </a:xfrm>
        </p:spPr>
        <p:txBody>
          <a:bodyPr anchor="ctr">
            <a:normAutofit/>
          </a:bodyPr>
          <a:lstStyle>
            <a:lvl1pPr algn="ctr">
              <a:defRPr sz="1400"/>
            </a:lvl1pPr>
          </a:lstStyle>
          <a:p>
            <a:endParaRPr lang="en-US"/>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237716925"/>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1"/>
            <a:ext cx="12192000" cy="4783138"/>
          </a:xfrm>
        </p:spPr>
        <p:txBody>
          <a:bodyPr anchor="ctr">
            <a:normAutofit/>
          </a:bodyPr>
          <a:lstStyle>
            <a:lvl1pPr algn="ctr">
              <a:defRPr sz="1400"/>
            </a:lvl1pPr>
          </a:lstStyle>
          <a:p>
            <a:endParaRPr lang="en-US"/>
          </a:p>
        </p:txBody>
      </p:sp>
    </p:spTree>
    <p:extLst>
      <p:ext uri="{BB962C8B-B14F-4D97-AF65-F5344CB8AC3E}">
        <p14:creationId xmlns:p14="http://schemas.microsoft.com/office/powerpoint/2010/main" val="228611924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153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9364340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4" name="Picture Placeholder 53"/>
          <p:cNvSpPr>
            <a:spLocks noGrp="1"/>
          </p:cNvSpPr>
          <p:nvPr>
            <p:ph type="pic" sz="quarter" idx="10"/>
          </p:nvPr>
        </p:nvSpPr>
        <p:spPr>
          <a:xfrm>
            <a:off x="364067" y="1950665"/>
            <a:ext cx="5181599" cy="1547812"/>
          </a:xfrm>
        </p:spPr>
        <p:txBody>
          <a:bodyPr>
            <a:normAutofit/>
          </a:bodyPr>
          <a:lstStyle>
            <a:lvl1pPr>
              <a:defRPr sz="1400"/>
            </a:lvl1pPr>
          </a:lstStyle>
          <a:p>
            <a:endParaRPr lang="en-US" dirty="0"/>
          </a:p>
        </p:txBody>
      </p:sp>
      <p:sp>
        <p:nvSpPr>
          <p:cNvPr id="55" name="Picture Placeholder 53"/>
          <p:cNvSpPr>
            <a:spLocks noGrp="1"/>
          </p:cNvSpPr>
          <p:nvPr>
            <p:ph type="pic" sz="quarter" idx="11"/>
          </p:nvPr>
        </p:nvSpPr>
        <p:spPr>
          <a:xfrm>
            <a:off x="6292271" y="1950665"/>
            <a:ext cx="5449457" cy="1547812"/>
          </a:xfrm>
        </p:spPr>
        <p:txBody>
          <a:bodyPr>
            <a:normAutofit/>
          </a:bodyPr>
          <a:lstStyle>
            <a:lvl1pPr>
              <a:defRPr sz="1400"/>
            </a:lvl1pPr>
          </a:lstStyle>
          <a:p>
            <a:endParaRPr lang="en-US"/>
          </a:p>
        </p:txBody>
      </p:sp>
      <p:sp>
        <p:nvSpPr>
          <p:cNvPr id="5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5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6827838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35">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7" name="Picture Placeholder 2"/>
          <p:cNvSpPr>
            <a:spLocks noGrp="1"/>
          </p:cNvSpPr>
          <p:nvPr>
            <p:ph type="pic" sz="quarter" idx="22"/>
          </p:nvPr>
        </p:nvSpPr>
        <p:spPr>
          <a:xfrm>
            <a:off x="4678174" y="1992322"/>
            <a:ext cx="1506211" cy="2658787"/>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8" name="Picture Placeholder 2"/>
          <p:cNvSpPr>
            <a:spLocks noGrp="1"/>
          </p:cNvSpPr>
          <p:nvPr>
            <p:ph type="pic" sz="quarter" idx="24"/>
          </p:nvPr>
        </p:nvSpPr>
        <p:spPr>
          <a:xfrm>
            <a:off x="6123759" y="2116139"/>
            <a:ext cx="1400209" cy="2471672"/>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08728532"/>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4" name="Rectangle 3"/>
          <p:cNvSpPr/>
          <p:nvPr userDrawn="1"/>
        </p:nvSpPr>
        <p:spPr>
          <a:xfrm>
            <a:off x="0" y="3937000"/>
            <a:ext cx="12192000" cy="2921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1218900"/>
            <a:endParaRPr lang="en-US" sz="2400">
              <a:solidFill>
                <a:prstClr val="white"/>
              </a:solidFill>
            </a:endParaRPr>
          </a:p>
        </p:txBody>
      </p:sp>
      <p:sp>
        <p:nvSpPr>
          <p:cNvPr id="6" name="Picture Placeholder 5"/>
          <p:cNvSpPr>
            <a:spLocks noGrp="1"/>
          </p:cNvSpPr>
          <p:nvPr>
            <p:ph type="pic" sz="quarter" idx="10" hasCustomPrompt="1"/>
          </p:nvPr>
        </p:nvSpPr>
        <p:spPr>
          <a:xfrm>
            <a:off x="0" y="0"/>
            <a:ext cx="12192000" cy="3937000"/>
          </a:xfrm>
          <a:prstGeom prst="rect">
            <a:avLst/>
          </a:prstGeom>
        </p:spPr>
        <p:txBody>
          <a:bodyPr lIns="91422" tIns="45711" rIns="91422" bIns="45711" anchor="ctr"/>
          <a:lstStyle>
            <a:lvl1pPr marL="0" indent="0" algn="ctr">
              <a:buNone/>
              <a:defRPr lang="en-US" sz="1067" dirty="0">
                <a:solidFill>
                  <a:schemeClr val="tx1">
                    <a:lumMod val="60000"/>
                    <a:lumOff val="40000"/>
                  </a:schemeClr>
                </a:solidFill>
              </a:defRPr>
            </a:lvl1pPr>
          </a:lstStyle>
          <a:p>
            <a:r>
              <a:rPr lang="en-US" dirty="0"/>
              <a:t>Insert Image</a:t>
            </a:r>
          </a:p>
        </p:txBody>
      </p:sp>
      <p:sp>
        <p:nvSpPr>
          <p:cNvPr id="5" name="Text Placeholder 10"/>
          <p:cNvSpPr>
            <a:spLocks noGrp="1"/>
          </p:cNvSpPr>
          <p:nvPr>
            <p:ph type="body" sz="quarter" idx="14"/>
          </p:nvPr>
        </p:nvSpPr>
        <p:spPr>
          <a:xfrm>
            <a:off x="333374" y="4639049"/>
            <a:ext cx="10905239" cy="280985"/>
          </a:xfrm>
          <a:prstGeom prst="rect">
            <a:avLst/>
          </a:prstGeom>
        </p:spPr>
        <p:txBody>
          <a:bodyPr lIns="0" tIns="0" rIns="0" bIns="0">
            <a:normAutofit/>
          </a:bodyPr>
          <a:lstStyle>
            <a:lvl1pPr marL="0" indent="0" algn="l" defTabSz="914400" rtl="0" eaLnBrk="1" latinLnBrk="0" hangingPunct="1">
              <a:buNone/>
              <a:defRPr lang="id-ID" sz="1400" b="0" kern="1200" dirty="0">
                <a:solidFill>
                  <a:schemeClr val="bg1">
                    <a:lumMod val="65000"/>
                  </a:schemeClr>
                </a:solidFill>
                <a:latin typeface="Source Sans Pro Light" panose="020B0403030403020204" pitchFamily="34" charset="0"/>
                <a:ea typeface="+mn-ea"/>
                <a:cs typeface="+mn-cs"/>
              </a:defRPr>
            </a:lvl1pPr>
          </a:lstStyle>
          <a:p>
            <a:pPr lvl="0"/>
            <a:endParaRPr lang="id-ID" dirty="0"/>
          </a:p>
        </p:txBody>
      </p:sp>
      <p:sp>
        <p:nvSpPr>
          <p:cNvPr id="7" name="Text Placeholder 10"/>
          <p:cNvSpPr>
            <a:spLocks noGrp="1"/>
          </p:cNvSpPr>
          <p:nvPr>
            <p:ph type="body" sz="quarter" idx="13"/>
          </p:nvPr>
        </p:nvSpPr>
        <p:spPr>
          <a:xfrm>
            <a:off x="333375" y="4194549"/>
            <a:ext cx="10905239" cy="444500"/>
          </a:xfrm>
          <a:prstGeom prst="rect">
            <a:avLst/>
          </a:prstGeom>
        </p:spPr>
        <p:txBody>
          <a:bodyPr lIns="0" tIns="0" rIns="0" bIns="0">
            <a:noAutofit/>
          </a:bodyPr>
          <a:lstStyle>
            <a:lvl1pPr marL="0" indent="0" algn="l" defTabSz="609443" rtl="0" eaLnBrk="1" latinLnBrk="0" hangingPunct="1">
              <a:spcBef>
                <a:spcPct val="20000"/>
              </a:spcBef>
              <a:buFont typeface="Arial"/>
              <a:buNone/>
              <a:defRPr lang="id-ID" sz="2800" b="0" kern="1200" dirty="0">
                <a:solidFill>
                  <a:schemeClr val="tx1">
                    <a:lumMod val="65000"/>
                    <a:lumOff val="35000"/>
                  </a:schemeClr>
                </a:solidFill>
                <a:latin typeface="Source Sans Pro" panose="020B0503030403020204" pitchFamily="34" charset="0"/>
                <a:ea typeface="Segoe UI" panose="020B0502040204020203" pitchFamily="34" charset="0"/>
                <a:cs typeface="Segoe UI Semilight" panose="020B0402040204020203" pitchFamily="34" charset="0"/>
              </a:defRPr>
            </a:lvl1pPr>
          </a:lstStyle>
          <a:p>
            <a:pPr lvl="0"/>
            <a:endParaRPr lang="id-ID" dirty="0"/>
          </a:p>
        </p:txBody>
      </p:sp>
    </p:spTree>
    <p:extLst>
      <p:ext uri="{BB962C8B-B14F-4D97-AF65-F5344CB8AC3E}">
        <p14:creationId xmlns:p14="http://schemas.microsoft.com/office/powerpoint/2010/main" val="321210626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4177897991"/>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14" name="Picture Placeholder 2"/>
          <p:cNvSpPr>
            <a:spLocks noGrp="1"/>
          </p:cNvSpPr>
          <p:nvPr>
            <p:ph type="pic" sz="quarter" idx="23"/>
          </p:nvPr>
        </p:nvSpPr>
        <p:spPr>
          <a:xfrm>
            <a:off x="99455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16" name="Picture Placeholder 2"/>
          <p:cNvSpPr>
            <a:spLocks noGrp="1"/>
          </p:cNvSpPr>
          <p:nvPr>
            <p:ph type="pic" sz="quarter" idx="24"/>
          </p:nvPr>
        </p:nvSpPr>
        <p:spPr>
          <a:xfrm>
            <a:off x="4590609" y="4126327"/>
            <a:ext cx="878070" cy="878070"/>
          </a:xfrm>
          <a:prstGeom prst="ellipse">
            <a:avLst/>
          </a:prstGeom>
        </p:spPr>
        <p:txBody>
          <a:bodyPr anchor="t">
            <a:normAutofit/>
          </a:bodyPr>
          <a:lstStyle>
            <a:lvl1pPr marL="0" indent="0" algn="ctr">
              <a:buNone/>
              <a:defRPr sz="1400"/>
            </a:lvl1pPr>
          </a:lstStyle>
          <a:p>
            <a:endParaRPr lang="id-ID"/>
          </a:p>
        </p:txBody>
      </p:sp>
      <p:sp>
        <p:nvSpPr>
          <p:cNvPr id="17" name="Picture Placeholder 2"/>
          <p:cNvSpPr>
            <a:spLocks noGrp="1"/>
          </p:cNvSpPr>
          <p:nvPr>
            <p:ph type="pic" sz="quarter" idx="25"/>
          </p:nvPr>
        </p:nvSpPr>
        <p:spPr>
          <a:xfrm>
            <a:off x="818666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07417243"/>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mment 02">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그림 개체 틀 8"/>
          <p:cNvSpPr>
            <a:spLocks noGrp="1"/>
          </p:cNvSpPr>
          <p:nvPr>
            <p:ph type="pic" sz="quarter" idx="10" hasCustomPrompt="1"/>
          </p:nvPr>
        </p:nvSpPr>
        <p:spPr>
          <a:xfrm>
            <a:off x="8551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8" name="Rectangle 5"/>
          <p:cNvSpPr/>
          <p:nvPr userDrawn="1"/>
        </p:nvSpPr>
        <p:spPr>
          <a:xfrm>
            <a:off x="8382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6"/>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2" name="그림 개체 틀 8"/>
          <p:cNvSpPr>
            <a:spLocks noGrp="1"/>
          </p:cNvSpPr>
          <p:nvPr>
            <p:ph type="pic" sz="quarter" idx="11" hasCustomPrompt="1"/>
          </p:nvPr>
        </p:nvSpPr>
        <p:spPr>
          <a:xfrm>
            <a:off x="4648200"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3" name="Rectangle 5"/>
          <p:cNvSpPr/>
          <p:nvPr userDrawn="1"/>
        </p:nvSpPr>
        <p:spPr>
          <a:xfrm>
            <a:off x="4631267"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rgbClr val="F4C3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4" name="그림 개체 틀 8"/>
          <p:cNvSpPr>
            <a:spLocks noGrp="1"/>
          </p:cNvSpPr>
          <p:nvPr>
            <p:ph type="pic" sz="quarter" idx="12" hasCustomPrompt="1"/>
          </p:nvPr>
        </p:nvSpPr>
        <p:spPr>
          <a:xfrm>
            <a:off x="83989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5" name="Rectangle 5"/>
          <p:cNvSpPr/>
          <p:nvPr userDrawn="1"/>
        </p:nvSpPr>
        <p:spPr>
          <a:xfrm>
            <a:off x="83820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5"/>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6"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31" hasCustomPrompt="1"/>
          </p:nvPr>
        </p:nvSpPr>
        <p:spPr>
          <a:xfrm>
            <a:off x="364067" y="118311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177109075"/>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3" name="Picture Placeholder 32"/>
          <p:cNvSpPr>
            <a:spLocks noGrp="1"/>
          </p:cNvSpPr>
          <p:nvPr>
            <p:ph type="pic" sz="quarter" idx="26"/>
          </p:nvPr>
        </p:nvSpPr>
        <p:spPr>
          <a:xfrm>
            <a:off x="787400" y="2050382"/>
            <a:ext cx="3822700" cy="3434882"/>
          </a:xfrm>
        </p:spPr>
        <p:txBody>
          <a:bodyPr anchor="ctr">
            <a:normAutofit/>
          </a:bodyPr>
          <a:lstStyle>
            <a:lvl1pPr algn="ctr">
              <a:defRPr sz="1400"/>
            </a:lvl1pPr>
          </a:lstStyle>
          <a:p>
            <a:endParaRPr lang="en-US"/>
          </a:p>
        </p:txBody>
      </p:sp>
      <p:sp>
        <p:nvSpPr>
          <p:cNvPr id="3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5" name="Text Placeholder 27"/>
          <p:cNvSpPr>
            <a:spLocks noGrp="1"/>
          </p:cNvSpPr>
          <p:nvPr>
            <p:ph type="body" sz="quarter" idx="27"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47256306"/>
      </p:ext>
    </p:extLst>
  </p:cSld>
  <p:clrMapOvr>
    <a:masterClrMapping/>
  </p:clrMapOvr>
  <p:transition spd="slow">
    <p:push dir="u"/>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9"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21" name="Picture Placeholder 20"/>
          <p:cNvSpPr>
            <a:spLocks noGrp="1"/>
          </p:cNvSpPr>
          <p:nvPr>
            <p:ph type="pic" sz="quarter" idx="27"/>
          </p:nvPr>
        </p:nvSpPr>
        <p:spPr>
          <a:xfrm>
            <a:off x="977617" y="2063750"/>
            <a:ext cx="1421096" cy="1439863"/>
          </a:xfrm>
        </p:spPr>
        <p:txBody>
          <a:bodyPr>
            <a:normAutofit/>
          </a:bodyPr>
          <a:lstStyle>
            <a:lvl1pPr>
              <a:defRPr sz="1200"/>
            </a:lvl1pPr>
          </a:lstStyle>
          <a:p>
            <a:endParaRPr lang="en-US"/>
          </a:p>
        </p:txBody>
      </p:sp>
      <p:sp>
        <p:nvSpPr>
          <p:cNvPr id="22" name="Picture Placeholder 20"/>
          <p:cNvSpPr>
            <a:spLocks noGrp="1"/>
          </p:cNvSpPr>
          <p:nvPr>
            <p:ph type="pic" sz="quarter" idx="28"/>
          </p:nvPr>
        </p:nvSpPr>
        <p:spPr>
          <a:xfrm>
            <a:off x="2728080" y="2063750"/>
            <a:ext cx="1421096" cy="1439863"/>
          </a:xfrm>
        </p:spPr>
        <p:txBody>
          <a:bodyPr>
            <a:normAutofit/>
          </a:bodyPr>
          <a:lstStyle>
            <a:lvl1pPr>
              <a:defRPr sz="1200"/>
            </a:lvl1pPr>
          </a:lstStyle>
          <a:p>
            <a:endParaRPr lang="en-US"/>
          </a:p>
        </p:txBody>
      </p:sp>
      <p:sp>
        <p:nvSpPr>
          <p:cNvPr id="23" name="Picture Placeholder 20"/>
          <p:cNvSpPr>
            <a:spLocks noGrp="1"/>
          </p:cNvSpPr>
          <p:nvPr>
            <p:ph type="pic" sz="quarter" idx="29"/>
          </p:nvPr>
        </p:nvSpPr>
        <p:spPr>
          <a:xfrm>
            <a:off x="4499707" y="2063750"/>
            <a:ext cx="1421096" cy="1439863"/>
          </a:xfrm>
        </p:spPr>
        <p:txBody>
          <a:bodyPr>
            <a:normAutofit/>
          </a:bodyPr>
          <a:lstStyle>
            <a:lvl1pPr>
              <a:defRPr sz="1200"/>
            </a:lvl1pPr>
          </a:lstStyle>
          <a:p>
            <a:endParaRPr lang="en-US"/>
          </a:p>
        </p:txBody>
      </p:sp>
      <p:sp>
        <p:nvSpPr>
          <p:cNvPr id="24" name="Picture Placeholder 20"/>
          <p:cNvSpPr>
            <a:spLocks noGrp="1"/>
          </p:cNvSpPr>
          <p:nvPr>
            <p:ph type="pic" sz="quarter" idx="30"/>
          </p:nvPr>
        </p:nvSpPr>
        <p:spPr>
          <a:xfrm>
            <a:off x="6258082" y="2063750"/>
            <a:ext cx="1421096" cy="1439863"/>
          </a:xfrm>
        </p:spPr>
        <p:txBody>
          <a:bodyPr>
            <a:normAutofit/>
          </a:bodyPr>
          <a:lstStyle>
            <a:lvl1pPr>
              <a:defRPr sz="1200"/>
            </a:lvl1pPr>
          </a:lstStyle>
          <a:p>
            <a:endParaRPr lang="en-US"/>
          </a:p>
        </p:txBody>
      </p:sp>
      <p:sp>
        <p:nvSpPr>
          <p:cNvPr id="25" name="Picture Placeholder 20"/>
          <p:cNvSpPr>
            <a:spLocks noGrp="1"/>
          </p:cNvSpPr>
          <p:nvPr>
            <p:ph type="pic" sz="quarter" idx="31"/>
          </p:nvPr>
        </p:nvSpPr>
        <p:spPr>
          <a:xfrm>
            <a:off x="8012007" y="2063750"/>
            <a:ext cx="1421096" cy="1439863"/>
          </a:xfrm>
        </p:spPr>
        <p:txBody>
          <a:bodyPr>
            <a:normAutofit/>
          </a:bodyPr>
          <a:lstStyle>
            <a:lvl1pPr>
              <a:defRPr sz="1200"/>
            </a:lvl1pPr>
          </a:lstStyle>
          <a:p>
            <a:endParaRPr lang="en-US"/>
          </a:p>
        </p:txBody>
      </p:sp>
      <p:sp>
        <p:nvSpPr>
          <p:cNvPr id="26" name="Picture Placeholder 20"/>
          <p:cNvSpPr>
            <a:spLocks noGrp="1"/>
          </p:cNvSpPr>
          <p:nvPr>
            <p:ph type="pic" sz="quarter" idx="32"/>
          </p:nvPr>
        </p:nvSpPr>
        <p:spPr>
          <a:xfrm>
            <a:off x="9791164" y="2063750"/>
            <a:ext cx="1421096" cy="1439863"/>
          </a:xfrm>
        </p:spPr>
        <p:txBody>
          <a:bodyPr>
            <a:normAutofit/>
          </a:bodyPr>
          <a:lstStyle>
            <a:lvl1pPr>
              <a:defRPr sz="1200"/>
            </a:lvl1pPr>
          </a:lstStyle>
          <a:p>
            <a:endParaRPr lang="en-US" dirty="0"/>
          </a:p>
        </p:txBody>
      </p:sp>
    </p:spTree>
    <p:extLst>
      <p:ext uri="{BB962C8B-B14F-4D97-AF65-F5344CB8AC3E}">
        <p14:creationId xmlns:p14="http://schemas.microsoft.com/office/powerpoint/2010/main" val="89077385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3280068692"/>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907022452"/>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8243544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942042536"/>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771654014"/>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3424857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7205167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0832027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4151151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5641575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2521327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2591614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3619380692"/>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4840861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2839119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224916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982421799"/>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264768221"/>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897475929"/>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128543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3318014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14178701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6093051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99760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94874609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2343219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9847735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4646412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74175771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4760853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8248523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824520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6/13/2019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1691984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941536469"/>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3932785129"/>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42251791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926376008"/>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4159886829"/>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9758821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5486950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5203767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9480769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8621162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6125952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72773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763941872"/>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8492092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3814209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84732607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3879762780"/>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333109749"/>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161634160"/>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54410772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theme" Target="../theme/theme2.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18" Type="http://schemas.openxmlformats.org/officeDocument/2006/relationships/slideLayout" Target="../slideLayouts/slideLayout9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17" Type="http://schemas.openxmlformats.org/officeDocument/2006/relationships/slideLayout" Target="../slideLayouts/slideLayout94.xml"/><Relationship Id="rId2" Type="http://schemas.openxmlformats.org/officeDocument/2006/relationships/slideLayout" Target="../slideLayouts/slideLayout79.xml"/><Relationship Id="rId16" Type="http://schemas.openxmlformats.org/officeDocument/2006/relationships/slideLayout" Target="../slideLayouts/slideLayout93.xml"/><Relationship Id="rId20" Type="http://schemas.openxmlformats.org/officeDocument/2006/relationships/image" Target="../media/image1.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10" Type="http://schemas.openxmlformats.org/officeDocument/2006/relationships/slideLayout" Target="../slideLayouts/slideLayout87.xml"/><Relationship Id="rId19" Type="http://schemas.openxmlformats.org/officeDocument/2006/relationships/theme" Target="../theme/theme4.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210095864"/>
      </p:ext>
    </p:extLst>
  </p:cSld>
  <p:clrMap bg1="lt1" tx1="dk1" bg2="dk2" tx2="lt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36" r:id="rId12"/>
    <p:sldLayoutId id="2147493637" r:id="rId13"/>
    <p:sldLayoutId id="2147493638" r:id="rId14"/>
    <p:sldLayoutId id="2147493640" r:id="rId15"/>
    <p:sldLayoutId id="2147493642" r:id="rId16"/>
    <p:sldLayoutId id="2147493643" r:id="rId17"/>
    <p:sldLayoutId id="2147493644" r:id="rId18"/>
    <p:sldLayoutId id="2147493645" r:id="rId19"/>
    <p:sldLayoutId id="2147493646" r:id="rId20"/>
    <p:sldLayoutId id="2147493647" r:id="rId21"/>
    <p:sldLayoutId id="2147493648" r:id="rId22"/>
    <p:sldLayoutId id="2147493649" r:id="rId23"/>
    <p:sldLayoutId id="2147493650" r:id="rId24"/>
    <p:sldLayoutId id="2147493651" r:id="rId25"/>
    <p:sldLayoutId id="2147493652" r:id="rId26"/>
    <p:sldLayoutId id="2147493653" r:id="rId27"/>
    <p:sldLayoutId id="2147493654" r:id="rId28"/>
    <p:sldLayoutId id="2147493655" r:id="rId29"/>
    <p:sldLayoutId id="2147493656" r:id="rId30"/>
    <p:sldLayoutId id="2147493657" r:id="rId31"/>
    <p:sldLayoutId id="2147493658" r:id="rId32"/>
    <p:sldLayoutId id="2147493659" r:id="rId33"/>
    <p:sldLayoutId id="2147493660" r:id="rId34"/>
    <p:sldLayoutId id="2147493661" r:id="rId35"/>
    <p:sldLayoutId id="2147493662" r:id="rId36"/>
    <p:sldLayoutId id="2147493663" r:id="rId37"/>
    <p:sldLayoutId id="2147493664" r:id="rId38"/>
    <p:sldLayoutId id="2147493665" r:id="rId39"/>
    <p:sldLayoutId id="2147493666" r:id="rId40"/>
    <p:sldLayoutId id="2147493667" r:id="rId41"/>
    <p:sldLayoutId id="2147493668" r:id="rId42"/>
    <p:sldLayoutId id="2147493669" r:id="rId43"/>
    <p:sldLayoutId id="2147493670" r:id="rId44"/>
    <p:sldLayoutId id="2147493671" r:id="rId45"/>
    <p:sldLayoutId id="2147493672" r:id="rId46"/>
    <p:sldLayoutId id="2147493673" r:id="rId47"/>
  </p:sldLayoutIdLst>
  <p:transition spd="slow">
    <p:push dir="u"/>
  </p:transition>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1994361196"/>
      </p:ext>
    </p:extLst>
  </p:cSld>
  <p:clrMap bg1="lt1" tx1="dk1" bg2="dk2" tx2="lt2" accent1="accent1" accent2="accent2" accent3="accent3" accent4="accent4" accent5="accent5" accent6="accent6" hlink="hlink" folHlink="folHlink"/>
  <p:sldLayoutIdLst>
    <p:sldLayoutId id="2147493687" r:id="rId1"/>
    <p:sldLayoutId id="2147493688" r:id="rId2"/>
    <p:sldLayoutId id="2147493689" r:id="rId3"/>
    <p:sldLayoutId id="2147493690" r:id="rId4"/>
    <p:sldLayoutId id="2147493691" r:id="rId5"/>
    <p:sldLayoutId id="2147493692" r:id="rId6"/>
    <p:sldLayoutId id="2147493693" r:id="rId7"/>
    <p:sldLayoutId id="2147493694" r:id="rId8"/>
    <p:sldLayoutId id="2147493695" r:id="rId9"/>
    <p:sldLayoutId id="2147493696" r:id="rId10"/>
    <p:sldLayoutId id="2147493697" r:id="rId11"/>
    <p:sldLayoutId id="2147493698" r:id="rId12"/>
    <p:sldLayoutId id="2147493699" r:id="rId13"/>
    <p:sldLayoutId id="2147493700" r:id="rId14"/>
    <p:sldLayoutId id="2147493701" r:id="rId15"/>
    <p:sldLayoutId id="2147493702" r:id="rId16"/>
    <p:sldLayoutId id="2147493703" r:id="rId17"/>
    <p:sldLayoutId id="214749370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260524880"/>
      </p:ext>
    </p:extLst>
  </p:cSld>
  <p:clrMap bg1="lt1" tx1="dk1" bg2="dk2" tx2="lt2" accent1="accent1" accent2="accent2" accent3="accent3" accent4="accent4" accent5="accent5" accent6="accent6" hlink="hlink" folHlink="folHlink"/>
  <p:sldLayoutIdLst>
    <p:sldLayoutId id="2147493706" r:id="rId1"/>
    <p:sldLayoutId id="2147493707" r:id="rId2"/>
    <p:sldLayoutId id="2147493708" r:id="rId3"/>
    <p:sldLayoutId id="2147493709" r:id="rId4"/>
    <p:sldLayoutId id="2147493710" r:id="rId5"/>
    <p:sldLayoutId id="2147493711" r:id="rId6"/>
    <p:sldLayoutId id="2147493712" r:id="rId7"/>
    <p:sldLayoutId id="2147493713" r:id="rId8"/>
    <p:sldLayoutId id="2147493714" r:id="rId9"/>
    <p:sldLayoutId id="2147493715" r:id="rId10"/>
    <p:sldLayoutId id="2147493716" r:id="rId11"/>
    <p:sldLayoutId id="2147493717" r:id="rId1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3210939899"/>
      </p:ext>
    </p:extLst>
  </p:cSld>
  <p:clrMap bg1="lt1" tx1="dk1" bg2="dk2" tx2="lt2" accent1="accent1" accent2="accent2" accent3="accent3" accent4="accent4" accent5="accent5" accent6="accent6" hlink="hlink" folHlink="folHlink"/>
  <p:sldLayoutIdLst>
    <p:sldLayoutId id="2147493719" r:id="rId1"/>
    <p:sldLayoutId id="2147493720" r:id="rId2"/>
    <p:sldLayoutId id="2147493721" r:id="rId3"/>
    <p:sldLayoutId id="2147493722" r:id="rId4"/>
    <p:sldLayoutId id="2147493723" r:id="rId5"/>
    <p:sldLayoutId id="2147493724" r:id="rId6"/>
    <p:sldLayoutId id="2147493725" r:id="rId7"/>
    <p:sldLayoutId id="2147493726" r:id="rId8"/>
    <p:sldLayoutId id="2147493727" r:id="rId9"/>
    <p:sldLayoutId id="2147493728" r:id="rId10"/>
    <p:sldLayoutId id="2147493729" r:id="rId11"/>
    <p:sldLayoutId id="2147493730" r:id="rId12"/>
    <p:sldLayoutId id="2147493731" r:id="rId13"/>
    <p:sldLayoutId id="2147493732" r:id="rId14"/>
    <p:sldLayoutId id="2147493733" r:id="rId15"/>
    <p:sldLayoutId id="2147493734" r:id="rId16"/>
    <p:sldLayoutId id="2147493735" r:id="rId17"/>
    <p:sldLayoutId id="2147493736"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0.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flipH="1">
            <a:off x="2959100" y="3020702"/>
            <a:ext cx="9232900" cy="1984442"/>
          </a:xfrm>
          <a:custGeom>
            <a:avLst/>
            <a:gdLst>
              <a:gd name="connsiteX0" fmla="*/ 0 w 9791700"/>
              <a:gd name="connsiteY0" fmla="*/ 0 h 1984442"/>
              <a:gd name="connsiteX1" fmla="*/ 8799479 w 9791700"/>
              <a:gd name="connsiteY1" fmla="*/ 0 h 1984442"/>
              <a:gd name="connsiteX2" fmla="*/ 9791700 w 9791700"/>
              <a:gd name="connsiteY2" fmla="*/ 992221 h 1984442"/>
              <a:gd name="connsiteX3" fmla="*/ 8799479 w 9791700"/>
              <a:gd name="connsiteY3" fmla="*/ 1984442 h 1984442"/>
              <a:gd name="connsiteX4" fmla="*/ 0 w 9791700"/>
              <a:gd name="connsiteY4" fmla="*/ 1984442 h 1984442"/>
              <a:gd name="connsiteX5" fmla="*/ 0 w 9791700"/>
              <a:gd name="connsiteY5" fmla="*/ 0 h 1984442"/>
              <a:gd name="connsiteX0" fmla="*/ 0 w 8799479"/>
              <a:gd name="connsiteY0" fmla="*/ 0 h 1984442"/>
              <a:gd name="connsiteX1" fmla="*/ 8799479 w 8799479"/>
              <a:gd name="connsiteY1" fmla="*/ 0 h 1984442"/>
              <a:gd name="connsiteX2" fmla="*/ 7848600 w 8799479"/>
              <a:gd name="connsiteY2" fmla="*/ 916021 h 1984442"/>
              <a:gd name="connsiteX3" fmla="*/ 8799479 w 8799479"/>
              <a:gd name="connsiteY3" fmla="*/ 1984442 h 1984442"/>
              <a:gd name="connsiteX4" fmla="*/ 0 w 8799479"/>
              <a:gd name="connsiteY4" fmla="*/ 1984442 h 1984442"/>
              <a:gd name="connsiteX5" fmla="*/ 0 w 8799479"/>
              <a:gd name="connsiteY5" fmla="*/ 0 h 19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9479" h="1984442">
                <a:moveTo>
                  <a:pt x="0" y="0"/>
                </a:moveTo>
                <a:lnTo>
                  <a:pt x="8799479" y="0"/>
                </a:lnTo>
                <a:lnTo>
                  <a:pt x="7848600" y="916021"/>
                </a:lnTo>
                <a:lnTo>
                  <a:pt x="8799479" y="1984442"/>
                </a:lnTo>
                <a:lnTo>
                  <a:pt x="0" y="1984442"/>
                </a:lnTo>
                <a:lnTo>
                  <a:pt x="0" y="0"/>
                </a:ln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310267" y="3571733"/>
            <a:ext cx="9328800" cy="662800"/>
          </a:xfrm>
        </p:spPr>
        <p:txBody>
          <a:bodyPr anchor="ctr">
            <a:normAutofit fontScale="90000"/>
          </a:bodyPr>
          <a:lstStyle/>
          <a:p>
            <a:pPr algn="l"/>
            <a:r>
              <a:rPr lang="en-US" sz="4800" dirty="0">
                <a:solidFill>
                  <a:schemeClr val="tx1"/>
                </a:solidFill>
                <a:latin typeface="Arial Black" panose="020B0A04020102020204" pitchFamily="34" charset="0"/>
                <a:ea typeface="Pacifico" charset="0"/>
                <a:cs typeface="Pacifico" charset="0"/>
              </a:rPr>
              <a:t>Medallia </a:t>
            </a:r>
            <a:br>
              <a:rPr lang="en-US" sz="4800" dirty="0">
                <a:solidFill>
                  <a:schemeClr val="tx1"/>
                </a:solidFill>
                <a:latin typeface="Arial Black" panose="020B0A04020102020204" pitchFamily="34" charset="0"/>
                <a:ea typeface="Pacifico" charset="0"/>
                <a:cs typeface="Pacifico" charset="0"/>
              </a:rPr>
            </a:br>
            <a:r>
              <a:rPr lang="en-US" sz="4800" dirty="0">
                <a:solidFill>
                  <a:schemeClr val="tx1"/>
                </a:solidFill>
                <a:latin typeface="Arial Black" panose="020B0A04020102020204" pitchFamily="34" charset="0"/>
                <a:ea typeface="Pacifico" charset="0"/>
                <a:cs typeface="Pacifico" charset="0"/>
              </a:rPr>
              <a:t>Dashboard</a:t>
            </a:r>
          </a:p>
        </p:txBody>
      </p:sp>
    </p:spTree>
    <p:extLst>
      <p:ext uri="{BB962C8B-B14F-4D97-AF65-F5344CB8AC3E}">
        <p14:creationId xmlns:p14="http://schemas.microsoft.com/office/powerpoint/2010/main" val="3184233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73DBA-A814-4CFF-B8FE-7FEE1EBAADE7}"/>
              </a:ext>
            </a:extLst>
          </p:cNvPr>
          <p:cNvSpPr>
            <a:spLocks noGrp="1"/>
          </p:cNvSpPr>
          <p:nvPr>
            <p:ph type="title"/>
          </p:nvPr>
        </p:nvSpPr>
        <p:spPr/>
        <p:txBody>
          <a:bodyPr/>
          <a:lstStyle/>
          <a:p>
            <a:r>
              <a:rPr lang="en-US" sz="3200" dirty="0">
                <a:latin typeface="Rockwell" panose="02060603020205020403" pitchFamily="18" charset="0"/>
              </a:rPr>
              <a:t>Dashboard</a:t>
            </a:r>
            <a:br>
              <a:rPr lang="en-US" sz="2400" dirty="0"/>
            </a:br>
            <a:r>
              <a:rPr lang="en-US" sz="2400" dirty="0"/>
              <a:t>Finally, the bottom widget just shows how the survey itself is performing.  This shows how many were sent out and take rate.</a:t>
            </a:r>
          </a:p>
        </p:txBody>
      </p:sp>
      <p:pic>
        <p:nvPicPr>
          <p:cNvPr id="3" name="Picture 2">
            <a:extLst>
              <a:ext uri="{FF2B5EF4-FFF2-40B4-BE49-F238E27FC236}">
                <a16:creationId xmlns:a16="http://schemas.microsoft.com/office/drawing/2014/main" id="{3DBB00EA-3612-4D6B-B7D5-29D3EF5F1B71}"/>
              </a:ext>
            </a:extLst>
          </p:cNvPr>
          <p:cNvPicPr>
            <a:picLocks noChangeAspect="1"/>
          </p:cNvPicPr>
          <p:nvPr/>
        </p:nvPicPr>
        <p:blipFill>
          <a:blip r:embed="rId2"/>
          <a:stretch>
            <a:fillRect/>
          </a:stretch>
        </p:blipFill>
        <p:spPr>
          <a:xfrm>
            <a:off x="182880" y="2210072"/>
            <a:ext cx="11784330" cy="2525213"/>
          </a:xfrm>
          <a:prstGeom prst="rect">
            <a:avLst/>
          </a:prstGeom>
        </p:spPr>
      </p:pic>
    </p:spTree>
    <p:extLst>
      <p:ext uri="{BB962C8B-B14F-4D97-AF65-F5344CB8AC3E}">
        <p14:creationId xmlns:p14="http://schemas.microsoft.com/office/powerpoint/2010/main" val="1981463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84261" y="0"/>
            <a:ext cx="3193143" cy="6497619"/>
            <a:chOff x="609593" y="-14514"/>
            <a:chExt cx="3193143" cy="6497619"/>
          </a:xfrm>
        </p:grpSpPr>
        <p:grpSp>
          <p:nvGrpSpPr>
            <p:cNvPr id="4" name="Group 3"/>
            <p:cNvGrpSpPr/>
            <p:nvPr/>
          </p:nvGrpSpPr>
          <p:grpSpPr>
            <a:xfrm>
              <a:off x="609593" y="-14514"/>
              <a:ext cx="3193143" cy="6497619"/>
              <a:chOff x="609593" y="-14514"/>
              <a:chExt cx="3193143" cy="6497619"/>
            </a:xfrm>
          </p:grpSpPr>
          <p:sp>
            <p:nvSpPr>
              <p:cNvPr id="10" name="Rectangle 9"/>
              <p:cNvSpPr/>
              <p:nvPr/>
            </p:nvSpPr>
            <p:spPr>
              <a:xfrm>
                <a:off x="609593" y="-14514"/>
                <a:ext cx="3193143" cy="6497619"/>
              </a:xfrm>
              <a:custGeom>
                <a:avLst/>
                <a:gdLst>
                  <a:gd name="connsiteX0" fmla="*/ 0 w 3193143"/>
                  <a:gd name="connsiteY0" fmla="*/ 0 h 5962691"/>
                  <a:gd name="connsiteX1" fmla="*/ 3193143 w 3193143"/>
                  <a:gd name="connsiteY1" fmla="*/ 0 h 5962691"/>
                  <a:gd name="connsiteX2" fmla="*/ 3193143 w 3193143"/>
                  <a:gd name="connsiteY2" fmla="*/ 5962691 h 5962691"/>
                  <a:gd name="connsiteX3" fmla="*/ 0 w 3193143"/>
                  <a:gd name="connsiteY3" fmla="*/ 5962691 h 5962691"/>
                  <a:gd name="connsiteX4" fmla="*/ 0 w 3193143"/>
                  <a:gd name="connsiteY4" fmla="*/ 0 h 5962691"/>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264"/>
                  <a:gd name="connsiteX1" fmla="*/ 3193143 w 3193143"/>
                  <a:gd name="connsiteY1" fmla="*/ 0 h 6684264"/>
                  <a:gd name="connsiteX2" fmla="*/ 3193143 w 3193143"/>
                  <a:gd name="connsiteY2" fmla="*/ 5962691 h 6684264"/>
                  <a:gd name="connsiteX3" fmla="*/ 1585526 w 3193143"/>
                  <a:gd name="connsiteY3" fmla="*/ 6684264 h 6684264"/>
                  <a:gd name="connsiteX4" fmla="*/ 0 w 3193143"/>
                  <a:gd name="connsiteY4" fmla="*/ 5962691 h 6684264"/>
                  <a:gd name="connsiteX5" fmla="*/ 0 w 3193143"/>
                  <a:gd name="connsiteY5" fmla="*/ 0 h 6684264"/>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739183"/>
                  <a:gd name="connsiteX1" fmla="*/ 3193143 w 3193143"/>
                  <a:gd name="connsiteY1" fmla="*/ 0 h 6739183"/>
                  <a:gd name="connsiteX2" fmla="*/ 3193143 w 3193143"/>
                  <a:gd name="connsiteY2" fmla="*/ 5962691 h 6739183"/>
                  <a:gd name="connsiteX3" fmla="*/ 1603814 w 3193143"/>
                  <a:gd name="connsiteY3" fmla="*/ 6739128 h 6739183"/>
                  <a:gd name="connsiteX4" fmla="*/ 0 w 3193143"/>
                  <a:gd name="connsiteY4" fmla="*/ 5962691 h 6739183"/>
                  <a:gd name="connsiteX5" fmla="*/ 0 w 3193143"/>
                  <a:gd name="connsiteY5" fmla="*/ 0 h 67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3143" h="6739183">
                    <a:moveTo>
                      <a:pt x="0" y="0"/>
                    </a:moveTo>
                    <a:lnTo>
                      <a:pt x="3193143" y="0"/>
                    </a:lnTo>
                    <a:lnTo>
                      <a:pt x="3193143" y="5962691"/>
                    </a:lnTo>
                    <a:cubicBezTo>
                      <a:pt x="3178479" y="5959375"/>
                      <a:pt x="1600190" y="6742444"/>
                      <a:pt x="1603814" y="6739128"/>
                    </a:cubicBezTo>
                    <a:cubicBezTo>
                      <a:pt x="1587369" y="6745492"/>
                      <a:pt x="528509" y="6203215"/>
                      <a:pt x="0" y="5962691"/>
                    </a:cubicBezTo>
                    <a:lnTo>
                      <a:pt x="0"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11" name="TextBox 10"/>
              <p:cNvSpPr txBox="1"/>
              <p:nvPr/>
            </p:nvSpPr>
            <p:spPr>
              <a:xfrm>
                <a:off x="642869" y="3842916"/>
                <a:ext cx="3145352" cy="1772211"/>
              </a:xfrm>
              <a:prstGeom prst="rect">
                <a:avLst/>
              </a:prstGeom>
              <a:noFill/>
            </p:spPr>
            <p:txBody>
              <a:bodyPr wrap="square" rIns="144000" bIns="36000" numCol="1" spcCol="360000" rtlCol="0">
                <a:spAutoFit/>
              </a:bodyPr>
              <a:lstStyle/>
              <a:p>
                <a:pPr algn="ctr" defTabSz="914400">
                  <a:lnSpc>
                    <a:spcPct val="90000"/>
                  </a:lnSpc>
                </a:pPr>
                <a:r>
                  <a:rPr lang="id-ID" sz="4400" dirty="0">
                    <a:solidFill>
                      <a:srgbClr val="FFFFFF"/>
                    </a:solidFill>
                    <a:latin typeface="Century Gothic" panose="020B0502020202020204" pitchFamily="34" charset="0"/>
                    <a:cs typeface="Roboto Condensed" panose="02000000000000000000" pitchFamily="2" charset="0"/>
                  </a:rPr>
                  <a:t>TIME TO</a:t>
                </a:r>
              </a:p>
              <a:p>
                <a:pPr algn="ctr" defTabSz="914400">
                  <a:lnSpc>
                    <a:spcPct val="90000"/>
                  </a:lnSpc>
                </a:pPr>
                <a:r>
                  <a:rPr lang="en-US" sz="5400" b="1" dirty="0">
                    <a:solidFill>
                      <a:srgbClr val="FFFFFF"/>
                    </a:solidFill>
                    <a:latin typeface="Century Gothic" panose="020B0502020202020204" pitchFamily="34" charset="0"/>
                    <a:cs typeface="Roboto Condensed" panose="02000000000000000000" pitchFamily="2" charset="0"/>
                  </a:rPr>
                  <a:t>RELAX</a:t>
                </a:r>
                <a:endParaRPr lang="id-ID" sz="5400" b="1" dirty="0">
                  <a:solidFill>
                    <a:srgbClr val="FFFFFF"/>
                  </a:solidFill>
                  <a:latin typeface="Century Gothic" panose="020B0502020202020204" pitchFamily="34" charset="0"/>
                  <a:cs typeface="Roboto Condensed" panose="02000000000000000000" pitchFamily="2" charset="0"/>
                </a:endParaRPr>
              </a:p>
              <a:p>
                <a:pPr algn="ctr" defTabSz="914400">
                  <a:lnSpc>
                    <a:spcPct val="90000"/>
                  </a:lnSpc>
                </a:pPr>
                <a:endParaRPr lang="id-ID" sz="2400" dirty="0">
                  <a:solidFill>
                    <a:srgbClr val="45B0DC"/>
                  </a:solidFill>
                  <a:latin typeface="Roboto" panose="02000000000000000000" pitchFamily="2" charset="0"/>
                  <a:ea typeface="Roboto" panose="02000000000000000000" pitchFamily="2" charset="0"/>
                </a:endParaRPr>
              </a:p>
            </p:txBody>
          </p:sp>
        </p:grpSp>
        <p:grpSp>
          <p:nvGrpSpPr>
            <p:cNvPr id="5" name="Group 4"/>
            <p:cNvGrpSpPr/>
            <p:nvPr/>
          </p:nvGrpSpPr>
          <p:grpSpPr>
            <a:xfrm>
              <a:off x="1091355" y="1312811"/>
              <a:ext cx="1855057" cy="2406732"/>
              <a:chOff x="2374900" y="37324"/>
              <a:chExt cx="3589338" cy="4827587"/>
            </a:xfrm>
            <a:solidFill>
              <a:schemeClr val="accent2"/>
            </a:solidFill>
          </p:grpSpPr>
          <p:sp>
            <p:nvSpPr>
              <p:cNvPr id="6"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7"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8"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9"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grpSp>
      </p:grpSp>
    </p:spTree>
    <p:extLst>
      <p:ext uri="{BB962C8B-B14F-4D97-AF65-F5344CB8AC3E}">
        <p14:creationId xmlns:p14="http://schemas.microsoft.com/office/powerpoint/2010/main" val="81154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25"/>
          <p:cNvGrpSpPr>
            <a:grpSpLocks noChangeAspect="1"/>
          </p:cNvGrpSpPr>
          <p:nvPr/>
        </p:nvGrpSpPr>
        <p:grpSpPr bwMode="auto">
          <a:xfrm>
            <a:off x="936634" y="2608567"/>
            <a:ext cx="1109011" cy="914987"/>
            <a:chOff x="0" y="0"/>
            <a:chExt cx="572" cy="440"/>
          </a:xfrm>
          <a:solidFill>
            <a:schemeClr val="bg1"/>
          </a:solidFill>
        </p:grpSpPr>
        <p:sp>
          <p:nvSpPr>
            <p:cNvPr id="10"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1"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2"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gr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Dashboards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Key Metrics at a Glance</a:t>
            </a:r>
          </a:p>
        </p:txBody>
      </p:sp>
      <p:sp>
        <p:nvSpPr>
          <p:cNvPr id="4" name="Rectangle 3"/>
          <p:cNvSpPr/>
          <p:nvPr/>
        </p:nvSpPr>
        <p:spPr>
          <a:xfrm>
            <a:off x="1324303" y="2375215"/>
            <a:ext cx="9501352" cy="1938992"/>
          </a:xfrm>
          <a:prstGeom prst="rect">
            <a:avLst/>
          </a:prstGeom>
        </p:spPr>
        <p:txBody>
          <a:bodyPr wrap="square">
            <a:spAutoFit/>
          </a:bodyPr>
          <a:lstStyle/>
          <a:p>
            <a:pPr algn="ctr"/>
            <a:r>
              <a:rPr lang="en-US" sz="2400" dirty="0">
                <a:solidFill>
                  <a:srgbClr val="7F5CB0"/>
                </a:solidFill>
                <a:latin typeface="Proxima Nova" panose="020B0604020202020204" charset="0"/>
              </a:rPr>
              <a:t>Your morning cup of coffee. </a:t>
            </a:r>
          </a:p>
          <a:p>
            <a:endParaRPr lang="en-US" sz="2400" dirty="0">
              <a:solidFill>
                <a:srgbClr val="7F5CB0"/>
              </a:solidFill>
              <a:latin typeface="Proxima Nova" panose="020B0604020202020204" charset="0"/>
            </a:endParaRPr>
          </a:p>
          <a:p>
            <a:pPr algn="ctr"/>
            <a:r>
              <a:rPr lang="en-US" sz="2400" dirty="0">
                <a:solidFill>
                  <a:srgbClr val="7F5CB0"/>
                </a:solidFill>
                <a:latin typeface="Proxima Nova" panose="020B0604020202020204" charset="0"/>
              </a:rPr>
              <a:t>The Dashboard is the Medallia landing page for all users.   This report is customized by role, and visually displays the most relevant data for a user at a high level. </a:t>
            </a:r>
          </a:p>
        </p:txBody>
      </p:sp>
    </p:spTree>
    <p:extLst>
      <p:ext uri="{BB962C8B-B14F-4D97-AF65-F5344CB8AC3E}">
        <p14:creationId xmlns:p14="http://schemas.microsoft.com/office/powerpoint/2010/main" val="250335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88195" y="1832103"/>
            <a:ext cx="6219654" cy="4262851"/>
          </a:xfrm>
          <a:prstGeom prst="rect">
            <a:avLst/>
          </a:prstGeom>
        </p:spPr>
      </p:pic>
      <p:cxnSp>
        <p:nvCxnSpPr>
          <p:cNvPr id="6" name="Google Shape;1426;p160"/>
          <p:cNvCxnSpPr/>
          <p:nvPr/>
        </p:nvCxnSpPr>
        <p:spPr>
          <a:xfrm>
            <a:off x="6404744"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9" name="Google Shape;1373;p155"/>
          <p:cNvSpPr/>
          <p:nvPr/>
        </p:nvSpPr>
        <p:spPr>
          <a:xfrm>
            <a:off x="1389667" y="237936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 name="Rectangle 1"/>
          <p:cNvSpPr/>
          <p:nvPr/>
        </p:nvSpPr>
        <p:spPr>
          <a:xfrm>
            <a:off x="6707401" y="1867612"/>
            <a:ext cx="5463540" cy="4278094"/>
          </a:xfrm>
          <a:prstGeom prst="rect">
            <a:avLst/>
          </a:prstGeom>
        </p:spPr>
        <p:txBody>
          <a:bodyPr wrap="square">
            <a:spAutoFit/>
          </a:bodyPr>
          <a:lstStyle/>
          <a:p>
            <a:pPr lvl="0"/>
            <a:r>
              <a:rPr lang="en-US" sz="1600" dirty="0">
                <a:solidFill>
                  <a:schemeClr val="dk2"/>
                </a:solidFill>
                <a:latin typeface="Proxima Nova"/>
                <a:ea typeface="Proxima Nova"/>
                <a:cs typeface="Proxima Nova"/>
                <a:sym typeface="Proxima Nova"/>
              </a:rPr>
              <a:t>Overview dashboards should be thought of as a user’s ‘morning cup of coffee’ - these reports should be quick and easily understood.  From this page, users can then dig into data trends (Data Analytics) or more granular responses (Feedback).</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Each sub-tab under Dashboards takes users to a secondary dashboard with additional modules (if present).</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Dashboard modules respond to the filters at the top of the page. For example, users can view trends for different time periods or segments once they click on “Show Filters.”</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more options icon on a module allows users to export a PDF or image of that module or an Excel table of its data </a:t>
            </a:r>
          </a:p>
          <a:p>
            <a:pPr marL="457200" lvl="0" indent="-292100">
              <a:buClr>
                <a:schemeClr val="dk2"/>
              </a:buClr>
              <a:buSzPts val="1000"/>
              <a:buFont typeface="Proxima Nova"/>
              <a:buChar char="●"/>
            </a:pP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471449" y="341102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449903" y="411819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9" name="Google Shape;1370;p155"/>
          <p:cNvSpPr/>
          <p:nvPr/>
        </p:nvSpPr>
        <p:spPr>
          <a:xfrm>
            <a:off x="5465008" y="248301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472725" y="539772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1" name="Google Shape;1370;p155"/>
          <p:cNvSpPr/>
          <p:nvPr/>
        </p:nvSpPr>
        <p:spPr>
          <a:xfrm>
            <a:off x="3081322" y="458370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2" name="Google Shape;1427;p160"/>
          <p:cNvSpPr/>
          <p:nvPr/>
        </p:nvSpPr>
        <p:spPr>
          <a:xfrm>
            <a:off x="28636" y="2230404"/>
            <a:ext cx="1264136" cy="31118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5795302" y="2474666"/>
            <a:ext cx="512547" cy="31118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7;p160"/>
          <p:cNvSpPr/>
          <p:nvPr/>
        </p:nvSpPr>
        <p:spPr>
          <a:xfrm>
            <a:off x="2941749" y="4791009"/>
            <a:ext cx="139573" cy="25909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itle 3">
            <a:extLst>
              <a:ext uri="{FF2B5EF4-FFF2-40B4-BE49-F238E27FC236}">
                <a16:creationId xmlns:a16="http://schemas.microsoft.com/office/drawing/2014/main" id="{905ECE41-6B84-4DB2-AA3A-AB81CED86AC4}"/>
              </a:ext>
            </a:extLst>
          </p:cNvPr>
          <p:cNvSpPr>
            <a:spLocks noGrp="1"/>
          </p:cNvSpPr>
          <p:nvPr>
            <p:ph type="title"/>
          </p:nvPr>
        </p:nvSpPr>
        <p:spPr/>
        <p:txBody>
          <a:bodyPr/>
          <a:lstStyle/>
          <a:p>
            <a:r>
              <a:rPr lang="en-US" dirty="0">
                <a:latin typeface="Rockwell" panose="02060603020205020403" pitchFamily="18" charset="0"/>
              </a:rPr>
              <a:t>Dashboard</a:t>
            </a:r>
            <a:br>
              <a:rPr lang="en-US" dirty="0"/>
            </a:br>
            <a:r>
              <a:rPr lang="en-US" sz="2800" dirty="0"/>
              <a:t>Your Key Metrics At A Glance</a:t>
            </a:r>
          </a:p>
        </p:txBody>
      </p:sp>
    </p:spTree>
    <p:extLst>
      <p:ext uri="{BB962C8B-B14F-4D97-AF65-F5344CB8AC3E}">
        <p14:creationId xmlns:p14="http://schemas.microsoft.com/office/powerpoint/2010/main" val="2659448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756F1-50DE-4AF7-AC07-B5C133A7D253}"/>
              </a:ext>
            </a:extLst>
          </p:cNvPr>
          <p:cNvSpPr>
            <a:spLocks noGrp="1"/>
          </p:cNvSpPr>
          <p:nvPr>
            <p:ph type="title"/>
          </p:nvPr>
        </p:nvSpPr>
        <p:spPr>
          <a:xfrm>
            <a:off x="488967" y="359766"/>
            <a:ext cx="9774000" cy="792691"/>
          </a:xfrm>
        </p:spPr>
        <p:txBody>
          <a:bodyPr/>
          <a:lstStyle/>
          <a:p>
            <a:r>
              <a:rPr lang="en-US" sz="3200" dirty="0">
                <a:latin typeface="Rockwell" panose="02060603020205020403" pitchFamily="18" charset="0"/>
              </a:rPr>
              <a:t>Dashboard</a:t>
            </a:r>
            <a:r>
              <a:rPr lang="en-US" sz="2000" dirty="0">
                <a:latin typeface="Rockwell" panose="02060603020205020403" pitchFamily="18" charset="0"/>
              </a:rPr>
              <a:t> </a:t>
            </a:r>
            <a:br>
              <a:rPr lang="en-US" sz="2000" dirty="0">
                <a:latin typeface="Rockwell" panose="02060603020205020403" pitchFamily="18" charset="0"/>
              </a:rPr>
            </a:br>
            <a:r>
              <a:rPr lang="en-US" sz="2000" dirty="0"/>
              <a:t>The customer is the most important and central part to the success of this program, so the first widget on the dashboard are the actual customer responses.   This shows customer sentiment and scores of each response and allows the user to quickly drill into the responses and follow-up with the customer.</a:t>
            </a:r>
          </a:p>
        </p:txBody>
      </p:sp>
      <p:pic>
        <p:nvPicPr>
          <p:cNvPr id="1026" name="Picture 2" descr="http://wiki.sebrands.com/download/attachments/575735555/image2019-6-13_15-15-21.png?version=1&amp;modificationDate=1560456922333&amp;api=v2">
            <a:extLst>
              <a:ext uri="{FF2B5EF4-FFF2-40B4-BE49-F238E27FC236}">
                <a16:creationId xmlns:a16="http://schemas.microsoft.com/office/drawing/2014/main" id="{B80C9754-79E9-4191-9896-1D38D94D24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21" y="2878454"/>
            <a:ext cx="11549558" cy="2916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164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45AC2-F23D-4D5B-99E9-F2FF2F806B52}"/>
              </a:ext>
            </a:extLst>
          </p:cNvPr>
          <p:cNvSpPr>
            <a:spLocks noGrp="1"/>
          </p:cNvSpPr>
          <p:nvPr>
            <p:ph type="title"/>
          </p:nvPr>
        </p:nvSpPr>
        <p:spPr>
          <a:xfrm>
            <a:off x="488966" y="359767"/>
            <a:ext cx="11169633" cy="647200"/>
          </a:xfrm>
        </p:spPr>
        <p:txBody>
          <a:bodyPr/>
          <a:lstStyle/>
          <a:p>
            <a:r>
              <a:rPr lang="en-US" sz="3200" dirty="0">
                <a:latin typeface="Rockwell" panose="02060603020205020403" pitchFamily="18" charset="0"/>
              </a:rPr>
              <a:t>Dashboard</a:t>
            </a:r>
            <a:r>
              <a:rPr lang="en-US" sz="2400" dirty="0">
                <a:latin typeface="Rockwell" panose="02060603020205020403" pitchFamily="18" charset="0"/>
              </a:rPr>
              <a:t> </a:t>
            </a:r>
            <a:br>
              <a:rPr lang="en-US" sz="2400" dirty="0">
                <a:latin typeface="Rockwell" panose="02060603020205020403" pitchFamily="18" charset="0"/>
              </a:rPr>
            </a:br>
            <a:r>
              <a:rPr lang="en-US" sz="2400" dirty="0"/>
              <a:t>Closing the loop on responses is a priority, so the next item on the dashboard is the rate in which the front line is closing out alerts.  The goal is to be at 100% closed alerts within 48 hours.</a:t>
            </a:r>
            <a:br>
              <a:rPr lang="en-US" sz="2400" dirty="0"/>
            </a:br>
            <a:endParaRPr lang="en-US" sz="2400" dirty="0"/>
          </a:p>
        </p:txBody>
      </p:sp>
      <p:pic>
        <p:nvPicPr>
          <p:cNvPr id="2050" name="Picture 2" descr="http://wiki.sebrands.com/download/attachments/575735555/image2019-6-13_15-16-44.png?version=1&amp;modificationDate=1560457005943&amp;api=v2">
            <a:extLst>
              <a:ext uri="{FF2B5EF4-FFF2-40B4-BE49-F238E27FC236}">
                <a16:creationId xmlns:a16="http://schemas.microsoft.com/office/drawing/2014/main" id="{EF1C1B2C-0D6C-4FB6-9246-6E280828B2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85" y="2468880"/>
            <a:ext cx="11748029" cy="3040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1928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6551F-2357-4016-99ED-A869DF7C0DD5}"/>
              </a:ext>
            </a:extLst>
          </p:cNvPr>
          <p:cNvSpPr>
            <a:spLocks noGrp="1"/>
          </p:cNvSpPr>
          <p:nvPr>
            <p:ph type="title"/>
          </p:nvPr>
        </p:nvSpPr>
        <p:spPr>
          <a:xfrm>
            <a:off x="753078" y="548323"/>
            <a:ext cx="10685843" cy="561514"/>
          </a:xfrm>
        </p:spPr>
        <p:txBody>
          <a:bodyPr/>
          <a:lstStyle/>
          <a:p>
            <a:r>
              <a:rPr lang="en-US" sz="3200" dirty="0">
                <a:latin typeface="Rockwell" panose="02060603020205020403" pitchFamily="18" charset="0"/>
              </a:rPr>
              <a:t>Dashboard</a:t>
            </a:r>
            <a:br>
              <a:rPr lang="en-US" sz="2400" dirty="0"/>
            </a:br>
            <a:r>
              <a:rPr lang="en-US" sz="2400" dirty="0"/>
              <a:t>The next section down on the page uses an algorithm to display the top areas that a club can focus on that will have the greatest impact on their score.  This is a quick and easy way for clubs to prioritize their improvements and see it impact their key metrics.</a:t>
            </a:r>
            <a:br>
              <a:rPr lang="en-US" sz="2400" dirty="0"/>
            </a:br>
            <a:endParaRPr lang="en-US" sz="2400" dirty="0"/>
          </a:p>
        </p:txBody>
      </p:sp>
      <p:pic>
        <p:nvPicPr>
          <p:cNvPr id="3074" name="Picture 2" descr="http://wiki.sebrands.com/download/attachments/575735555/image2019-6-13_15-50-49.png?version=1&amp;modificationDate=1560459050403&amp;api=v2">
            <a:extLst>
              <a:ext uri="{FF2B5EF4-FFF2-40B4-BE49-F238E27FC236}">
                <a16:creationId xmlns:a16="http://schemas.microsoft.com/office/drawing/2014/main" id="{B216504A-8856-435B-B76A-0F2D9B7235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3325494"/>
            <a:ext cx="11430000" cy="1690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7399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C7755-CC18-4AA4-AA21-B262A9B75C25}"/>
              </a:ext>
            </a:extLst>
          </p:cNvPr>
          <p:cNvSpPr>
            <a:spLocks noGrp="1"/>
          </p:cNvSpPr>
          <p:nvPr>
            <p:ph type="title"/>
          </p:nvPr>
        </p:nvSpPr>
        <p:spPr/>
        <p:txBody>
          <a:bodyPr/>
          <a:lstStyle/>
          <a:p>
            <a:r>
              <a:rPr lang="en-US" sz="3200" dirty="0">
                <a:latin typeface="Rockwell" panose="02060603020205020403" pitchFamily="18" charset="0"/>
              </a:rPr>
              <a:t>Dashboard</a:t>
            </a:r>
            <a:br>
              <a:rPr lang="en-US" sz="2000" dirty="0"/>
            </a:br>
            <a:r>
              <a:rPr lang="en-US" sz="2000" dirty="0"/>
              <a:t>Finally, we have reached the key metric of program.  This is how we gauge the overall picture of the customer experience.  Below is the Net Promoter Score, measuring the customer’s likelihood to recommend the location to other people.</a:t>
            </a:r>
          </a:p>
        </p:txBody>
      </p:sp>
      <p:pic>
        <p:nvPicPr>
          <p:cNvPr id="3" name="Picture 2">
            <a:extLst>
              <a:ext uri="{FF2B5EF4-FFF2-40B4-BE49-F238E27FC236}">
                <a16:creationId xmlns:a16="http://schemas.microsoft.com/office/drawing/2014/main" id="{34835880-6FF8-4A21-896A-F8AA028DF7F1}"/>
              </a:ext>
            </a:extLst>
          </p:cNvPr>
          <p:cNvPicPr>
            <a:picLocks noChangeAspect="1"/>
          </p:cNvPicPr>
          <p:nvPr/>
        </p:nvPicPr>
        <p:blipFill>
          <a:blip r:embed="rId2"/>
          <a:stretch>
            <a:fillRect/>
          </a:stretch>
        </p:blipFill>
        <p:spPr>
          <a:xfrm>
            <a:off x="455295" y="2459431"/>
            <a:ext cx="11281410" cy="3352758"/>
          </a:xfrm>
          <a:prstGeom prst="rect">
            <a:avLst/>
          </a:prstGeom>
        </p:spPr>
      </p:pic>
    </p:spTree>
    <p:extLst>
      <p:ext uri="{BB962C8B-B14F-4D97-AF65-F5344CB8AC3E}">
        <p14:creationId xmlns:p14="http://schemas.microsoft.com/office/powerpoint/2010/main" val="1376884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009E9-04CF-479C-8481-742BCB5B56CB}"/>
              </a:ext>
            </a:extLst>
          </p:cNvPr>
          <p:cNvSpPr>
            <a:spLocks noGrp="1"/>
          </p:cNvSpPr>
          <p:nvPr>
            <p:ph type="title"/>
          </p:nvPr>
        </p:nvSpPr>
        <p:spPr/>
        <p:txBody>
          <a:bodyPr/>
          <a:lstStyle/>
          <a:p>
            <a:r>
              <a:rPr lang="en-US" sz="3200" dirty="0">
                <a:latin typeface="Rockwell" panose="02060603020205020403" pitchFamily="18" charset="0"/>
              </a:rPr>
              <a:t>Dashboard</a:t>
            </a:r>
            <a:br>
              <a:rPr lang="en-US" sz="2400" dirty="0"/>
            </a:br>
            <a:r>
              <a:rPr lang="en-US" sz="2400" dirty="0"/>
              <a:t>The next section measured the customers’ self reported likelihood to continue their relationship with the location.  </a:t>
            </a:r>
          </a:p>
        </p:txBody>
      </p:sp>
      <p:pic>
        <p:nvPicPr>
          <p:cNvPr id="3" name="Picture 2">
            <a:extLst>
              <a:ext uri="{FF2B5EF4-FFF2-40B4-BE49-F238E27FC236}">
                <a16:creationId xmlns:a16="http://schemas.microsoft.com/office/drawing/2014/main" id="{BEF65E3A-CC25-448E-9CB3-A2D174A8F577}"/>
              </a:ext>
            </a:extLst>
          </p:cNvPr>
          <p:cNvPicPr>
            <a:picLocks noChangeAspect="1"/>
          </p:cNvPicPr>
          <p:nvPr/>
        </p:nvPicPr>
        <p:blipFill>
          <a:blip r:embed="rId2"/>
          <a:stretch>
            <a:fillRect/>
          </a:stretch>
        </p:blipFill>
        <p:spPr>
          <a:xfrm>
            <a:off x="354330" y="1934812"/>
            <a:ext cx="11680288" cy="3231547"/>
          </a:xfrm>
          <a:prstGeom prst="rect">
            <a:avLst/>
          </a:prstGeom>
        </p:spPr>
      </p:pic>
    </p:spTree>
    <p:extLst>
      <p:ext uri="{BB962C8B-B14F-4D97-AF65-F5344CB8AC3E}">
        <p14:creationId xmlns:p14="http://schemas.microsoft.com/office/powerpoint/2010/main" val="3735040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78047-DAFB-46A1-B5EB-580CB6E5C73C}"/>
              </a:ext>
            </a:extLst>
          </p:cNvPr>
          <p:cNvSpPr>
            <a:spLocks noGrp="1"/>
          </p:cNvSpPr>
          <p:nvPr>
            <p:ph type="title"/>
          </p:nvPr>
        </p:nvSpPr>
        <p:spPr/>
        <p:txBody>
          <a:bodyPr/>
          <a:lstStyle/>
          <a:p>
            <a:r>
              <a:rPr lang="en-US" sz="3200" dirty="0">
                <a:latin typeface="Rockwell" panose="02060603020205020403" pitchFamily="18" charset="0"/>
              </a:rPr>
              <a:t>Dashboard</a:t>
            </a:r>
            <a:br>
              <a:rPr lang="en-US" sz="2000" dirty="0"/>
            </a:br>
            <a:r>
              <a:rPr lang="en-US" sz="2000" dirty="0"/>
              <a:t>Then, we have a snapshot of the positive and negative comments.  This can be used to quickly look at any glaring issues and resolve them quickly (i.e. the a/c wasn’t working, the gym was dirty, etc.)</a:t>
            </a:r>
          </a:p>
        </p:txBody>
      </p:sp>
      <p:pic>
        <p:nvPicPr>
          <p:cNvPr id="3" name="Picture 2">
            <a:extLst>
              <a:ext uri="{FF2B5EF4-FFF2-40B4-BE49-F238E27FC236}">
                <a16:creationId xmlns:a16="http://schemas.microsoft.com/office/drawing/2014/main" id="{824366EE-FD6F-4C2E-A18D-5CF9825BECE1}"/>
              </a:ext>
            </a:extLst>
          </p:cNvPr>
          <p:cNvPicPr>
            <a:picLocks noChangeAspect="1"/>
          </p:cNvPicPr>
          <p:nvPr/>
        </p:nvPicPr>
        <p:blipFill>
          <a:blip r:embed="rId2"/>
          <a:stretch>
            <a:fillRect/>
          </a:stretch>
        </p:blipFill>
        <p:spPr>
          <a:xfrm>
            <a:off x="125730" y="2132740"/>
            <a:ext cx="11944350" cy="3067601"/>
          </a:xfrm>
          <a:prstGeom prst="rect">
            <a:avLst/>
          </a:prstGeom>
        </p:spPr>
      </p:pic>
    </p:spTree>
    <p:extLst>
      <p:ext uri="{BB962C8B-B14F-4D97-AF65-F5344CB8AC3E}">
        <p14:creationId xmlns:p14="http://schemas.microsoft.com/office/powerpoint/2010/main" val="210674272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2.xml><?xml version="1.0" encoding="utf-8"?>
<a:theme xmlns:a="http://schemas.openxmlformats.org/drawingml/2006/main" name="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3.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4.xml><?xml version="1.0" encoding="utf-8"?>
<a:theme xmlns:a="http://schemas.openxmlformats.org/drawingml/2006/main" name="1_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purl.org/dc/elements/1.1/"/>
    <ds:schemaRef ds:uri="http://www.w3.org/XML/1998/namespace"/>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http://schemas.microsoft.com/sharepoint/v3/fields"/>
    <ds:schemaRef ds:uri="http://purl.org/dc/term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2869</TotalTime>
  <Words>187</Words>
  <Application>Microsoft Office PowerPoint</Application>
  <PresentationFormat>Widescreen</PresentationFormat>
  <Paragraphs>32</Paragraphs>
  <Slides>11</Slides>
  <Notes>3</Notes>
  <HiddenSlides>0</HiddenSlides>
  <MMClips>0</MMClips>
  <ScaleCrop>false</ScaleCrop>
  <HeadingPairs>
    <vt:vector size="6" baseType="variant">
      <vt:variant>
        <vt:lpstr>Fonts Used</vt:lpstr>
      </vt:variant>
      <vt:variant>
        <vt:i4>16</vt:i4>
      </vt:variant>
      <vt:variant>
        <vt:lpstr>Theme</vt:lpstr>
      </vt:variant>
      <vt:variant>
        <vt:i4>4</vt:i4>
      </vt:variant>
      <vt:variant>
        <vt:lpstr>Slide Titles</vt:lpstr>
      </vt:variant>
      <vt:variant>
        <vt:i4>11</vt:i4>
      </vt:variant>
    </vt:vector>
  </HeadingPairs>
  <TitlesOfParts>
    <vt:vector size="31" baseType="lpstr">
      <vt:lpstr>맑은 고딕</vt:lpstr>
      <vt:lpstr>Arial</vt:lpstr>
      <vt:lpstr>Arial Black</vt:lpstr>
      <vt:lpstr>Calibri</vt:lpstr>
      <vt:lpstr>Century Gothic</vt:lpstr>
      <vt:lpstr>Noto Sans Symbols</vt:lpstr>
      <vt:lpstr>Pacifico</vt:lpstr>
      <vt:lpstr>Proxima Nova</vt:lpstr>
      <vt:lpstr>Roboto</vt:lpstr>
      <vt:lpstr>Roboto Condensed</vt:lpstr>
      <vt:lpstr>Roboto Condensed Light</vt:lpstr>
      <vt:lpstr>Rockwell</vt:lpstr>
      <vt:lpstr>Segoe UI</vt:lpstr>
      <vt:lpstr>Segoe UI Semilight</vt:lpstr>
      <vt:lpstr>Source Sans Pro</vt:lpstr>
      <vt:lpstr>Source Sans Pro Light</vt:lpstr>
      <vt:lpstr>Simple Light</vt:lpstr>
      <vt:lpstr>Current</vt:lpstr>
      <vt:lpstr>1_Simple Light</vt:lpstr>
      <vt:lpstr>1_Current</vt:lpstr>
      <vt:lpstr>Medallia  Dashboard</vt:lpstr>
      <vt:lpstr>Dashboards Key Metrics at a Glance</vt:lpstr>
      <vt:lpstr>Dashboard Your Key Metrics At A Glance</vt:lpstr>
      <vt:lpstr>Dashboard  The customer is the most important and central part to the success of this program, so the first widget on the dashboard are the actual customer responses.   This shows customer sentiment and scores of each response and allows the user to quickly drill into the responses and follow-up with the customer.</vt:lpstr>
      <vt:lpstr>Dashboard  Closing the loop on responses is a priority, so the next item on the dashboard is the rate in which the front line is closing out alerts.  The goal is to be at 100% closed alerts within 48 hours. </vt:lpstr>
      <vt:lpstr>Dashboard The next section down on the page uses an algorithm to display the top areas that a club can focus on that will have the greatest impact on their score.  This is a quick and easy way for clubs to prioritize their improvements and see it impact their key metrics. </vt:lpstr>
      <vt:lpstr>Dashboard Finally, we have reached the key metric of program.  This is how we gauge the overall picture of the customer experience.  Below is the Net Promoter Score, measuring the customer’s likelihood to recommend the location to other people.</vt:lpstr>
      <vt:lpstr>Dashboard The next section measured the customers’ self reported likelihood to continue their relationship with the location.  </vt:lpstr>
      <vt:lpstr>Dashboard Then, we have a snapshot of the positive and negative comments.  This can be used to quickly look at any glaring issues and resolve them quickly (i.e. the a/c wasn’t working, the gym was dirty, etc.)</vt:lpstr>
      <vt:lpstr>Dashboard Finally, the bottom widget just shows how the survey itself is performing.  This shows how many were sent out and take rate.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Mallory Moncrief</cp:lastModifiedBy>
  <cp:revision>121</cp:revision>
  <cp:lastPrinted>2014-10-21T20:51:41Z</cp:lastPrinted>
  <dcterms:created xsi:type="dcterms:W3CDTF">2010-04-12T23:12:02Z</dcterms:created>
  <dcterms:modified xsi:type="dcterms:W3CDTF">2019-06-14T15:10:41Z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