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674" r:id="rId4"/>
    <p:sldMasterId id="2147493686" r:id="rId5"/>
    <p:sldMasterId id="2147493705" r:id="rId6"/>
    <p:sldMasterId id="2147493718" r:id="rId7"/>
  </p:sldMasterIdLst>
  <p:notesMasterIdLst>
    <p:notesMasterId r:id="rId23"/>
  </p:notesMasterIdLst>
  <p:sldIdLst>
    <p:sldId id="303" r:id="rId8"/>
    <p:sldId id="314" r:id="rId9"/>
    <p:sldId id="315" r:id="rId10"/>
    <p:sldId id="320" r:id="rId11"/>
    <p:sldId id="321" r:id="rId12"/>
    <p:sldId id="322" r:id="rId13"/>
    <p:sldId id="323" r:id="rId14"/>
    <p:sldId id="324" r:id="rId15"/>
    <p:sldId id="325" r:id="rId16"/>
    <p:sldId id="326" r:id="rId17"/>
    <p:sldId id="327" r:id="rId18"/>
    <p:sldId id="328" r:id="rId19"/>
    <p:sldId id="329" r:id="rId20"/>
    <p:sldId id="330" r:id="rId21"/>
    <p:sldId id="30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5CB0"/>
    <a:srgbClr val="9A90C5"/>
    <a:srgbClr val="5E4A88"/>
    <a:srgbClr val="E46C0A"/>
    <a:srgbClr val="C6004A"/>
    <a:srgbClr val="0000FF"/>
    <a:srgbClr val="B9D028"/>
    <a:srgbClr val="403152"/>
    <a:srgbClr val="80C6C3"/>
    <a:srgbClr val="008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77" autoAdjust="0"/>
    <p:restoredTop sz="79444" autoAdjust="0"/>
  </p:normalViewPr>
  <p:slideViewPr>
    <p:cSldViewPr snapToGrid="0" snapToObjects="1">
      <p:cViewPr varScale="1">
        <p:scale>
          <a:sx n="82" d="100"/>
          <a:sy n="82" d="100"/>
        </p:scale>
        <p:origin x="864" y="84"/>
      </p:cViewPr>
      <p:guideLst>
        <p:guide orient="horz" pos="2160"/>
        <p:guide pos="384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FBCEF6-5364-C443-8804-A00BE2C3FCC6}" type="datetimeFigureOut">
              <a:rPr lang="en-US" smtClean="0"/>
              <a:t>6/14/2019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036438-2AED-AA4A-8B6A-0E11D5D878B6}" type="slidenum">
              <a:rPr lang="en-US" smtClean="0"/>
              <a:t>‹#›</a:t>
            </a:fld>
            <a:endParaRPr lang="en-US"/>
          </a:p>
        </p:txBody>
      </p:sp>
    </p:spTree>
    <p:extLst>
      <p:ext uri="{BB962C8B-B14F-4D97-AF65-F5344CB8AC3E}">
        <p14:creationId xmlns:p14="http://schemas.microsoft.com/office/powerpoint/2010/main" val="25991045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50352D-5947-CD4D-B7C9-8C10292F0A34}" type="slidenum">
              <a:rPr lang="en-US" smtClean="0"/>
              <a:t>1</a:t>
            </a:fld>
            <a:endParaRPr lang="en-US"/>
          </a:p>
        </p:txBody>
      </p:sp>
    </p:spTree>
    <p:extLst>
      <p:ext uri="{BB962C8B-B14F-4D97-AF65-F5344CB8AC3E}">
        <p14:creationId xmlns:p14="http://schemas.microsoft.com/office/powerpoint/2010/main" val="41498376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10</a:t>
            </a:fld>
            <a:endParaRPr lang="en-US"/>
          </a:p>
        </p:txBody>
      </p:sp>
    </p:spTree>
    <p:extLst>
      <p:ext uri="{BB962C8B-B14F-4D97-AF65-F5344CB8AC3E}">
        <p14:creationId xmlns:p14="http://schemas.microsoft.com/office/powerpoint/2010/main" val="3329114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11</a:t>
            </a:fld>
            <a:endParaRPr lang="en-US"/>
          </a:p>
        </p:txBody>
      </p:sp>
    </p:spTree>
    <p:extLst>
      <p:ext uri="{BB962C8B-B14F-4D97-AF65-F5344CB8AC3E}">
        <p14:creationId xmlns:p14="http://schemas.microsoft.com/office/powerpoint/2010/main" val="2357888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12</a:t>
            </a:fld>
            <a:endParaRPr lang="en-US"/>
          </a:p>
        </p:txBody>
      </p:sp>
    </p:spTree>
    <p:extLst>
      <p:ext uri="{BB962C8B-B14F-4D97-AF65-F5344CB8AC3E}">
        <p14:creationId xmlns:p14="http://schemas.microsoft.com/office/powerpoint/2010/main" val="32181731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13</a:t>
            </a:fld>
            <a:endParaRPr lang="en-US"/>
          </a:p>
        </p:txBody>
      </p:sp>
    </p:spTree>
    <p:extLst>
      <p:ext uri="{BB962C8B-B14F-4D97-AF65-F5344CB8AC3E}">
        <p14:creationId xmlns:p14="http://schemas.microsoft.com/office/powerpoint/2010/main" val="40968144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14</a:t>
            </a:fld>
            <a:endParaRPr lang="en-US"/>
          </a:p>
        </p:txBody>
      </p:sp>
    </p:spTree>
    <p:extLst>
      <p:ext uri="{BB962C8B-B14F-4D97-AF65-F5344CB8AC3E}">
        <p14:creationId xmlns:p14="http://schemas.microsoft.com/office/powerpoint/2010/main" val="32362965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countdown timer</a:t>
            </a:r>
            <a:r>
              <a:rPr lang="en-US" baseline="0" dirty="0"/>
              <a:t> </a:t>
            </a:r>
            <a:endParaRPr lang="en-US" dirty="0"/>
          </a:p>
        </p:txBody>
      </p:sp>
      <p:sp>
        <p:nvSpPr>
          <p:cNvPr id="4" name="Slide Number Placeholder 3"/>
          <p:cNvSpPr>
            <a:spLocks noGrp="1"/>
          </p:cNvSpPr>
          <p:nvPr>
            <p:ph type="sldNum" sz="quarter" idx="10"/>
          </p:nvPr>
        </p:nvSpPr>
        <p:spPr/>
        <p:txBody>
          <a:bodyPr/>
          <a:lstStyle/>
          <a:p>
            <a:fld id="{6F3A8DB4-0A11-41EB-B981-5662290DC95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051410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2</a:t>
            </a:fld>
            <a:endParaRPr lang="en-US"/>
          </a:p>
        </p:txBody>
      </p:sp>
    </p:spTree>
    <p:extLst>
      <p:ext uri="{BB962C8B-B14F-4D97-AF65-F5344CB8AC3E}">
        <p14:creationId xmlns:p14="http://schemas.microsoft.com/office/powerpoint/2010/main" val="1876737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3</a:t>
            </a:fld>
            <a:endParaRPr lang="en-US"/>
          </a:p>
        </p:txBody>
      </p:sp>
    </p:spTree>
    <p:extLst>
      <p:ext uri="{BB962C8B-B14F-4D97-AF65-F5344CB8AC3E}">
        <p14:creationId xmlns:p14="http://schemas.microsoft.com/office/powerpoint/2010/main" val="1454725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4</a:t>
            </a:fld>
            <a:endParaRPr lang="en-US"/>
          </a:p>
        </p:txBody>
      </p:sp>
    </p:spTree>
    <p:extLst>
      <p:ext uri="{BB962C8B-B14F-4D97-AF65-F5344CB8AC3E}">
        <p14:creationId xmlns:p14="http://schemas.microsoft.com/office/powerpoint/2010/main" val="3507217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5</a:t>
            </a:fld>
            <a:endParaRPr lang="en-US"/>
          </a:p>
        </p:txBody>
      </p:sp>
    </p:spTree>
    <p:extLst>
      <p:ext uri="{BB962C8B-B14F-4D97-AF65-F5344CB8AC3E}">
        <p14:creationId xmlns:p14="http://schemas.microsoft.com/office/powerpoint/2010/main" val="531735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6</a:t>
            </a:fld>
            <a:endParaRPr lang="en-US"/>
          </a:p>
        </p:txBody>
      </p:sp>
    </p:spTree>
    <p:extLst>
      <p:ext uri="{BB962C8B-B14F-4D97-AF65-F5344CB8AC3E}">
        <p14:creationId xmlns:p14="http://schemas.microsoft.com/office/powerpoint/2010/main" val="2519952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7</a:t>
            </a:fld>
            <a:endParaRPr lang="en-US"/>
          </a:p>
        </p:txBody>
      </p:sp>
    </p:spTree>
    <p:extLst>
      <p:ext uri="{BB962C8B-B14F-4D97-AF65-F5344CB8AC3E}">
        <p14:creationId xmlns:p14="http://schemas.microsoft.com/office/powerpoint/2010/main" val="4268837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8</a:t>
            </a:fld>
            <a:endParaRPr lang="en-US"/>
          </a:p>
        </p:txBody>
      </p:sp>
    </p:spTree>
    <p:extLst>
      <p:ext uri="{BB962C8B-B14F-4D97-AF65-F5344CB8AC3E}">
        <p14:creationId xmlns:p14="http://schemas.microsoft.com/office/powerpoint/2010/main" val="3658710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9</a:t>
            </a:fld>
            <a:endParaRPr lang="en-US"/>
          </a:p>
        </p:txBody>
      </p:sp>
    </p:spTree>
    <p:extLst>
      <p:ext uri="{BB962C8B-B14F-4D97-AF65-F5344CB8AC3E}">
        <p14:creationId xmlns:p14="http://schemas.microsoft.com/office/powerpoint/2010/main" val="2949710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r>
              <a:rPr lang="en-US"/>
              <a:t>Click to edit Master title style</a:t>
            </a:r>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Click to edit Master subtitle style</a:t>
            </a:r>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1699646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Edit Master text styles</a:t>
            </a: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379676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5BEFA8E2-4977-EE47-ACC1-8F991A99DE68}"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76437658"/>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8" y="683685"/>
            <a:ext cx="8652933" cy="698500"/>
          </a:xfrm>
          <a:prstGeom prst="rect">
            <a:avLst/>
          </a:prstGeom>
        </p:spPr>
        <p:txBody>
          <a:bodyPr vert="horz"/>
          <a:lstStyle>
            <a:lvl1pPr algn="l">
              <a:defRPr sz="288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8" y="1253460"/>
            <a:ext cx="8652933" cy="381065"/>
          </a:xfrm>
          <a:prstGeom prst="rect">
            <a:avLst/>
          </a:prstGeom>
        </p:spPr>
        <p:txBody>
          <a:bodyPr vert="horz"/>
          <a:lstStyle>
            <a:lvl1pPr marL="0" indent="0" algn="l">
              <a:buNone/>
              <a:defRPr sz="108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875083066"/>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amp; Footer (Light Version)">
    <p:spTree>
      <p:nvGrpSpPr>
        <p:cNvPr id="1" name=""/>
        <p:cNvGrpSpPr/>
        <p:nvPr/>
      </p:nvGrpSpPr>
      <p:grpSpPr>
        <a:xfrm>
          <a:off x="0" y="0"/>
          <a:ext cx="0" cy="0"/>
          <a:chOff x="0" y="0"/>
          <a:chExt cx="0" cy="0"/>
        </a:xfrm>
      </p:grpSpPr>
      <p:sp>
        <p:nvSpPr>
          <p:cNvPr id="23" name="Shape 23"/>
          <p:cNvSpPr>
            <a:spLocks noGrp="1"/>
          </p:cNvSpPr>
          <p:nvPr>
            <p:ph type="body" idx="1"/>
          </p:nvPr>
        </p:nvSpPr>
        <p:spPr>
          <a:prstGeom prst="rect">
            <a:avLst/>
          </a:prstGeom>
        </p:spPr>
        <p:txBody>
          <a:bodyPr/>
          <a:lstStyle/>
          <a:p>
            <a:pPr lvl="0">
              <a:defRPr sz="1800"/>
            </a:pPr>
            <a:r>
              <a:rPr sz="800"/>
              <a:t>Body Level One</a:t>
            </a:r>
          </a:p>
          <a:p>
            <a:pPr lvl="1">
              <a:defRPr sz="1800"/>
            </a:pPr>
            <a:r>
              <a:rPr sz="800"/>
              <a:t>Body Level Two</a:t>
            </a:r>
          </a:p>
          <a:p>
            <a:pPr lvl="2">
              <a:defRPr sz="1800"/>
            </a:pPr>
            <a:r>
              <a:rPr sz="800"/>
              <a:t>Body Level Three</a:t>
            </a:r>
          </a:p>
          <a:p>
            <a:pPr lvl="3">
              <a:defRPr sz="1800"/>
            </a:pPr>
            <a:r>
              <a:rPr sz="800"/>
              <a:t>Body Level Four</a:t>
            </a:r>
          </a:p>
          <a:p>
            <a:pPr lvl="4">
              <a:defRPr sz="1800"/>
            </a:pPr>
            <a:r>
              <a:rPr sz="800"/>
              <a:t>Body Level Five</a:t>
            </a:r>
          </a:p>
        </p:txBody>
      </p:sp>
      <p:sp>
        <p:nvSpPr>
          <p:cNvPr id="24" name="Shape 24"/>
          <p:cNvSpPr>
            <a:spLocks noGrp="1"/>
          </p:cNvSpPr>
          <p:nvPr>
            <p:ph type="sldNum" sz="quarter" idx="2"/>
          </p:nvPr>
        </p:nvSpPr>
        <p:spPr>
          <a:xfrm>
            <a:off x="11518676" y="6578600"/>
            <a:ext cx="185906" cy="203200"/>
          </a:xfrm>
          <a:prstGeom prst="rect">
            <a:avLst/>
          </a:prstGeom>
        </p:spPr>
        <p:txBody>
          <a:bodyPr/>
          <a:lstStyle/>
          <a:p>
            <a:fld id="{86CB4B4D-7CA3-9044-876B-883B54F8677D}" type="slidenum">
              <a:rPr>
                <a:solidFill>
                  <a:srgbClr val="000000">
                    <a:tint val="75000"/>
                  </a:srgbClr>
                </a:solidFill>
              </a:rPr>
              <a:pPr/>
              <a:t>‹#›</a:t>
            </a:fld>
            <a:endParaRPr>
              <a:solidFill>
                <a:srgbClr val="000000">
                  <a:tint val="75000"/>
                </a:srgbClr>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58058052"/>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lstStyle/>
          <a:p>
            <a:endParaRPr lang="en-US"/>
          </a:p>
        </p:txBody>
      </p:sp>
    </p:spTree>
    <p:extLst>
      <p:ext uri="{BB962C8B-B14F-4D97-AF65-F5344CB8AC3E}">
        <p14:creationId xmlns:p14="http://schemas.microsoft.com/office/powerpoint/2010/main" val="2628741299"/>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991187461"/>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7" name="Title 8"/>
          <p:cNvSpPr>
            <a:spLocks noGrp="1"/>
          </p:cNvSpPr>
          <p:nvPr>
            <p:ph type="title"/>
          </p:nvPr>
        </p:nvSpPr>
        <p:spPr>
          <a:xfrm>
            <a:off x="1769534" y="863599"/>
            <a:ext cx="8652933" cy="698500"/>
          </a:xfrm>
          <a:prstGeom prst="rect">
            <a:avLst/>
          </a:prstGeom>
        </p:spPr>
        <p:txBody>
          <a:bodyPr vert="horz"/>
          <a:lstStyle>
            <a:lvl1pPr algn="ctr">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1" name="그림 개체 틀 8"/>
          <p:cNvSpPr>
            <a:spLocks noGrp="1"/>
          </p:cNvSpPr>
          <p:nvPr>
            <p:ph type="pic" sz="quarter" idx="10" hasCustomPrompt="1"/>
          </p:nvPr>
        </p:nvSpPr>
        <p:spPr>
          <a:xfrm>
            <a:off x="5483207" y="1731433"/>
            <a:ext cx="1225588" cy="1225588"/>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28" name="Text Placeholder 27"/>
          <p:cNvSpPr>
            <a:spLocks noGrp="1"/>
          </p:cNvSpPr>
          <p:nvPr>
            <p:ph type="body" sz="quarter" idx="11" hasCustomPrompt="1"/>
          </p:nvPr>
        </p:nvSpPr>
        <p:spPr>
          <a:xfrm>
            <a:off x="4445000" y="2992869"/>
            <a:ext cx="3302000"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Name 1</a:t>
            </a:r>
          </a:p>
        </p:txBody>
      </p:sp>
      <p:sp>
        <p:nvSpPr>
          <p:cNvPr id="29" name="Text Placeholder 27"/>
          <p:cNvSpPr>
            <a:spLocks noGrp="1"/>
          </p:cNvSpPr>
          <p:nvPr>
            <p:ph type="body" sz="quarter" idx="12" hasCustomPrompt="1"/>
          </p:nvPr>
        </p:nvSpPr>
        <p:spPr>
          <a:xfrm>
            <a:off x="4445000" y="3221469"/>
            <a:ext cx="3302000"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Tree>
    <p:extLst>
      <p:ext uri="{BB962C8B-B14F-4D97-AF65-F5344CB8AC3E}">
        <p14:creationId xmlns:p14="http://schemas.microsoft.com/office/powerpoint/2010/main" val="2190279951"/>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ample clean page">
    <p:spTree>
      <p:nvGrpSpPr>
        <p:cNvPr id="1" name=""/>
        <p:cNvGrpSpPr/>
        <p:nvPr/>
      </p:nvGrpSpPr>
      <p:grpSpPr>
        <a:xfrm>
          <a:off x="0" y="0"/>
          <a:ext cx="0" cy="0"/>
          <a:chOff x="0" y="0"/>
          <a:chExt cx="0" cy="0"/>
        </a:xfrm>
      </p:grpSpPr>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38162353"/>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Who We Are?">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0" y="1631916"/>
            <a:ext cx="4978400" cy="3522133"/>
          </a:xfrm>
          <a:prstGeom prst="rect">
            <a:avLst/>
          </a:prstGeom>
        </p:spPr>
        <p:txBody>
          <a:bodyPr anchor="ctr">
            <a:normAutofit/>
          </a:bodyPr>
          <a:lstStyle>
            <a:lvl1pPr marL="0" indent="0" algn="ctr">
              <a:buNone/>
              <a:defRPr sz="1333" baseline="0">
                <a:solidFill>
                  <a:schemeClr val="bg1">
                    <a:lumMod val="65000"/>
                  </a:schemeClr>
                </a:solidFill>
                <a:latin typeface="Arial" panose="020B0604020202020204" pitchFamily="34" charset="0"/>
                <a:cs typeface="Arial"/>
              </a:defRPr>
            </a:lvl1pPr>
          </a:lstStyle>
          <a:p>
            <a:r>
              <a:rPr lang="en-US" dirty="0"/>
              <a:t>Insert image</a:t>
            </a:r>
          </a:p>
        </p:txBody>
      </p:sp>
      <p:sp>
        <p:nvSpPr>
          <p:cNvPr id="4" name="Rectangle 3"/>
          <p:cNvSpPr/>
          <p:nvPr userDrawn="1"/>
        </p:nvSpPr>
        <p:spPr>
          <a:xfrm>
            <a:off x="4978400" y="1631916"/>
            <a:ext cx="7213600" cy="3522133"/>
          </a:xfrm>
          <a:prstGeom prst="rect">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85179384"/>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1">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0" y="0"/>
            <a:ext cx="2034000" cy="2286000"/>
          </a:xfrm>
          <a:prstGeom prst="rect">
            <a:avLst/>
          </a:prstGeom>
        </p:spPr>
        <p:txBody>
          <a:bodyPr/>
          <a:lstStyle>
            <a:lvl1pPr>
              <a:defRPr sz="1800">
                <a:solidFill>
                  <a:schemeClr val="accent2"/>
                </a:solidFill>
              </a:defRPr>
            </a:lvl1pPr>
          </a:lstStyle>
          <a:p>
            <a:endParaRPr lang="id-ID"/>
          </a:p>
        </p:txBody>
      </p:sp>
      <p:sp>
        <p:nvSpPr>
          <p:cNvPr id="8" name="Picture Placeholder 3"/>
          <p:cNvSpPr>
            <a:spLocks noGrp="1"/>
          </p:cNvSpPr>
          <p:nvPr>
            <p:ph type="pic" sz="quarter" idx="11"/>
          </p:nvPr>
        </p:nvSpPr>
        <p:spPr>
          <a:xfrm>
            <a:off x="0" y="2286000"/>
            <a:ext cx="2034000" cy="2286000"/>
          </a:xfrm>
          <a:prstGeom prst="rect">
            <a:avLst/>
          </a:prstGeom>
        </p:spPr>
        <p:txBody>
          <a:bodyPr/>
          <a:lstStyle>
            <a:lvl1pPr>
              <a:defRPr sz="1800">
                <a:solidFill>
                  <a:schemeClr val="accent2"/>
                </a:solidFill>
              </a:defRPr>
            </a:lvl1pPr>
          </a:lstStyle>
          <a:p>
            <a:endParaRPr lang="id-ID"/>
          </a:p>
        </p:txBody>
      </p:sp>
      <p:sp>
        <p:nvSpPr>
          <p:cNvPr id="9" name="Picture Placeholder 3"/>
          <p:cNvSpPr>
            <a:spLocks noGrp="1"/>
          </p:cNvSpPr>
          <p:nvPr>
            <p:ph type="pic" sz="quarter" idx="12"/>
          </p:nvPr>
        </p:nvSpPr>
        <p:spPr>
          <a:xfrm>
            <a:off x="0" y="4572000"/>
            <a:ext cx="2034000" cy="2286000"/>
          </a:xfrm>
          <a:prstGeom prst="rect">
            <a:avLst/>
          </a:prstGeom>
        </p:spPr>
        <p:txBody>
          <a:bodyPr/>
          <a:lstStyle>
            <a:lvl1pPr>
              <a:defRPr sz="1800">
                <a:solidFill>
                  <a:schemeClr val="accent2"/>
                </a:solidFill>
              </a:defRPr>
            </a:lvl1pPr>
          </a:lstStyle>
          <a:p>
            <a:endParaRPr lang="id-ID"/>
          </a:p>
        </p:txBody>
      </p:sp>
      <p:sp>
        <p:nvSpPr>
          <p:cNvPr id="10" name="Picture Placeholder 3"/>
          <p:cNvSpPr>
            <a:spLocks noGrp="1"/>
          </p:cNvSpPr>
          <p:nvPr>
            <p:ph type="pic" sz="quarter" idx="13"/>
          </p:nvPr>
        </p:nvSpPr>
        <p:spPr>
          <a:xfrm>
            <a:off x="2037319" y="0"/>
            <a:ext cx="2034000" cy="2286000"/>
          </a:xfrm>
          <a:prstGeom prst="rect">
            <a:avLst/>
          </a:prstGeom>
        </p:spPr>
        <p:txBody>
          <a:bodyPr/>
          <a:lstStyle>
            <a:lvl1pPr>
              <a:defRPr sz="1800">
                <a:solidFill>
                  <a:schemeClr val="accent2"/>
                </a:solidFill>
              </a:defRPr>
            </a:lvl1pPr>
          </a:lstStyle>
          <a:p>
            <a:endParaRPr lang="id-ID"/>
          </a:p>
        </p:txBody>
      </p:sp>
      <p:sp>
        <p:nvSpPr>
          <p:cNvPr id="12" name="Picture Placeholder 3"/>
          <p:cNvSpPr>
            <a:spLocks noGrp="1"/>
          </p:cNvSpPr>
          <p:nvPr>
            <p:ph type="pic" sz="quarter" idx="14"/>
          </p:nvPr>
        </p:nvSpPr>
        <p:spPr>
          <a:xfrm>
            <a:off x="2037319" y="2286000"/>
            <a:ext cx="2034000" cy="2286000"/>
          </a:xfrm>
          <a:prstGeom prst="rect">
            <a:avLst/>
          </a:prstGeom>
        </p:spPr>
        <p:txBody>
          <a:bodyPr/>
          <a:lstStyle>
            <a:lvl1pPr>
              <a:defRPr sz="1800">
                <a:solidFill>
                  <a:schemeClr val="accent2"/>
                </a:solidFill>
              </a:defRPr>
            </a:lvl1pPr>
          </a:lstStyle>
          <a:p>
            <a:endParaRPr lang="id-ID"/>
          </a:p>
        </p:txBody>
      </p:sp>
      <p:sp>
        <p:nvSpPr>
          <p:cNvPr id="13" name="Picture Placeholder 3"/>
          <p:cNvSpPr>
            <a:spLocks noGrp="1"/>
          </p:cNvSpPr>
          <p:nvPr>
            <p:ph type="pic" sz="quarter" idx="15"/>
          </p:nvPr>
        </p:nvSpPr>
        <p:spPr>
          <a:xfrm>
            <a:off x="2037319" y="4572000"/>
            <a:ext cx="2034000" cy="2286000"/>
          </a:xfrm>
          <a:prstGeom prst="rect">
            <a:avLst/>
          </a:prstGeom>
        </p:spPr>
        <p:txBody>
          <a:bodyPr/>
          <a:lstStyle>
            <a:lvl1pPr>
              <a:defRPr sz="1800">
                <a:solidFill>
                  <a:schemeClr val="accent2"/>
                </a:solidFill>
              </a:defRPr>
            </a:lvl1pPr>
          </a:lstStyle>
          <a:p>
            <a:endParaRPr lang="id-ID"/>
          </a:p>
        </p:txBody>
      </p:sp>
      <p:sp>
        <p:nvSpPr>
          <p:cNvPr id="14" name="Picture Placeholder 3"/>
          <p:cNvSpPr>
            <a:spLocks noGrp="1"/>
          </p:cNvSpPr>
          <p:nvPr>
            <p:ph type="pic" sz="quarter" idx="16"/>
          </p:nvPr>
        </p:nvSpPr>
        <p:spPr>
          <a:xfrm>
            <a:off x="4071319" y="0"/>
            <a:ext cx="2034000" cy="2286000"/>
          </a:xfrm>
          <a:prstGeom prst="rect">
            <a:avLst/>
          </a:prstGeom>
        </p:spPr>
        <p:txBody>
          <a:bodyPr/>
          <a:lstStyle>
            <a:lvl1pPr>
              <a:defRPr sz="1800">
                <a:solidFill>
                  <a:schemeClr val="accent2"/>
                </a:solidFill>
              </a:defRPr>
            </a:lvl1pPr>
          </a:lstStyle>
          <a:p>
            <a:endParaRPr lang="id-ID"/>
          </a:p>
        </p:txBody>
      </p:sp>
      <p:sp>
        <p:nvSpPr>
          <p:cNvPr id="15" name="Picture Placeholder 3"/>
          <p:cNvSpPr>
            <a:spLocks noGrp="1"/>
          </p:cNvSpPr>
          <p:nvPr>
            <p:ph type="pic" sz="quarter" idx="17"/>
          </p:nvPr>
        </p:nvSpPr>
        <p:spPr>
          <a:xfrm>
            <a:off x="4071319" y="2286000"/>
            <a:ext cx="2034000" cy="2286000"/>
          </a:xfrm>
          <a:prstGeom prst="rect">
            <a:avLst/>
          </a:prstGeom>
        </p:spPr>
        <p:txBody>
          <a:bodyPr/>
          <a:lstStyle>
            <a:lvl1pPr>
              <a:defRPr sz="1800">
                <a:solidFill>
                  <a:schemeClr val="accent2"/>
                </a:solidFill>
              </a:defRPr>
            </a:lvl1pPr>
          </a:lstStyle>
          <a:p>
            <a:endParaRPr lang="id-ID"/>
          </a:p>
        </p:txBody>
      </p:sp>
      <p:sp>
        <p:nvSpPr>
          <p:cNvPr id="16" name="Picture Placeholder 3"/>
          <p:cNvSpPr>
            <a:spLocks noGrp="1"/>
          </p:cNvSpPr>
          <p:nvPr>
            <p:ph type="pic" sz="quarter" idx="18"/>
          </p:nvPr>
        </p:nvSpPr>
        <p:spPr>
          <a:xfrm>
            <a:off x="4071319" y="4572000"/>
            <a:ext cx="2034000" cy="2286000"/>
          </a:xfrm>
          <a:prstGeom prst="rect">
            <a:avLst/>
          </a:prstGeom>
        </p:spPr>
        <p:txBody>
          <a:bodyPr/>
          <a:lstStyle>
            <a:lvl1pPr>
              <a:defRPr sz="1800">
                <a:solidFill>
                  <a:schemeClr val="accent2"/>
                </a:solidFill>
              </a:defRPr>
            </a:lvl1pPr>
          </a:lstStyle>
          <a:p>
            <a:endParaRPr lang="id-ID"/>
          </a:p>
        </p:txBody>
      </p:sp>
      <p:sp>
        <p:nvSpPr>
          <p:cNvPr id="17" name="Picture Placeholder 3"/>
          <p:cNvSpPr>
            <a:spLocks noGrp="1"/>
          </p:cNvSpPr>
          <p:nvPr>
            <p:ph type="pic" sz="quarter" idx="19"/>
          </p:nvPr>
        </p:nvSpPr>
        <p:spPr>
          <a:xfrm>
            <a:off x="6108638" y="0"/>
            <a:ext cx="2034000" cy="2286000"/>
          </a:xfrm>
          <a:prstGeom prst="rect">
            <a:avLst/>
          </a:prstGeom>
        </p:spPr>
        <p:txBody>
          <a:bodyPr/>
          <a:lstStyle>
            <a:lvl1pPr>
              <a:defRPr sz="1800">
                <a:solidFill>
                  <a:schemeClr val="accent2"/>
                </a:solidFill>
              </a:defRPr>
            </a:lvl1pPr>
          </a:lstStyle>
          <a:p>
            <a:endParaRPr lang="id-ID"/>
          </a:p>
        </p:txBody>
      </p:sp>
      <p:sp>
        <p:nvSpPr>
          <p:cNvPr id="18" name="Picture Placeholder 3"/>
          <p:cNvSpPr>
            <a:spLocks noGrp="1"/>
          </p:cNvSpPr>
          <p:nvPr>
            <p:ph type="pic" sz="quarter" idx="20"/>
          </p:nvPr>
        </p:nvSpPr>
        <p:spPr>
          <a:xfrm>
            <a:off x="6108638" y="2286000"/>
            <a:ext cx="2034000" cy="2286000"/>
          </a:xfrm>
          <a:prstGeom prst="rect">
            <a:avLst/>
          </a:prstGeom>
        </p:spPr>
        <p:txBody>
          <a:bodyPr/>
          <a:lstStyle>
            <a:lvl1pPr>
              <a:defRPr sz="1800">
                <a:solidFill>
                  <a:schemeClr val="accent2"/>
                </a:solidFill>
              </a:defRPr>
            </a:lvl1pPr>
          </a:lstStyle>
          <a:p>
            <a:endParaRPr lang="id-ID"/>
          </a:p>
        </p:txBody>
      </p:sp>
      <p:sp>
        <p:nvSpPr>
          <p:cNvPr id="19" name="Picture Placeholder 3"/>
          <p:cNvSpPr>
            <a:spLocks noGrp="1"/>
          </p:cNvSpPr>
          <p:nvPr>
            <p:ph type="pic" sz="quarter" idx="21"/>
          </p:nvPr>
        </p:nvSpPr>
        <p:spPr>
          <a:xfrm>
            <a:off x="6108638" y="4572000"/>
            <a:ext cx="2034000" cy="2286000"/>
          </a:xfrm>
          <a:prstGeom prst="rect">
            <a:avLst/>
          </a:prstGeom>
        </p:spPr>
        <p:txBody>
          <a:bodyPr/>
          <a:lstStyle>
            <a:lvl1pPr>
              <a:defRPr sz="1800">
                <a:solidFill>
                  <a:schemeClr val="accent2"/>
                </a:solidFill>
              </a:defRPr>
            </a:lvl1pPr>
          </a:lstStyle>
          <a:p>
            <a:endParaRPr lang="id-ID"/>
          </a:p>
        </p:txBody>
      </p:sp>
      <p:sp>
        <p:nvSpPr>
          <p:cNvPr id="20" name="Picture Placeholder 3"/>
          <p:cNvSpPr>
            <a:spLocks noGrp="1"/>
          </p:cNvSpPr>
          <p:nvPr>
            <p:ph type="pic" sz="quarter" idx="22"/>
          </p:nvPr>
        </p:nvSpPr>
        <p:spPr>
          <a:xfrm>
            <a:off x="8139319" y="0"/>
            <a:ext cx="2034000" cy="2286000"/>
          </a:xfrm>
          <a:prstGeom prst="rect">
            <a:avLst/>
          </a:prstGeom>
        </p:spPr>
        <p:txBody>
          <a:bodyPr/>
          <a:lstStyle>
            <a:lvl1pPr>
              <a:defRPr sz="1800">
                <a:solidFill>
                  <a:schemeClr val="accent2"/>
                </a:solidFill>
              </a:defRPr>
            </a:lvl1pPr>
          </a:lstStyle>
          <a:p>
            <a:endParaRPr lang="id-ID"/>
          </a:p>
        </p:txBody>
      </p:sp>
      <p:sp>
        <p:nvSpPr>
          <p:cNvPr id="21" name="Picture Placeholder 3"/>
          <p:cNvSpPr>
            <a:spLocks noGrp="1"/>
          </p:cNvSpPr>
          <p:nvPr>
            <p:ph type="pic" sz="quarter" idx="23"/>
          </p:nvPr>
        </p:nvSpPr>
        <p:spPr>
          <a:xfrm>
            <a:off x="8139319" y="2286000"/>
            <a:ext cx="2034000" cy="2286000"/>
          </a:xfrm>
          <a:prstGeom prst="rect">
            <a:avLst/>
          </a:prstGeom>
        </p:spPr>
        <p:txBody>
          <a:bodyPr/>
          <a:lstStyle>
            <a:lvl1pPr>
              <a:defRPr sz="1800">
                <a:solidFill>
                  <a:schemeClr val="accent2"/>
                </a:solidFill>
              </a:defRPr>
            </a:lvl1pPr>
          </a:lstStyle>
          <a:p>
            <a:endParaRPr lang="id-ID"/>
          </a:p>
        </p:txBody>
      </p:sp>
      <p:sp>
        <p:nvSpPr>
          <p:cNvPr id="22" name="Picture Placeholder 3"/>
          <p:cNvSpPr>
            <a:spLocks noGrp="1"/>
          </p:cNvSpPr>
          <p:nvPr>
            <p:ph type="pic" sz="quarter" idx="24"/>
          </p:nvPr>
        </p:nvSpPr>
        <p:spPr>
          <a:xfrm>
            <a:off x="8139319" y="4572000"/>
            <a:ext cx="2034000" cy="2286000"/>
          </a:xfrm>
          <a:prstGeom prst="rect">
            <a:avLst/>
          </a:prstGeom>
        </p:spPr>
        <p:txBody>
          <a:bodyPr/>
          <a:lstStyle>
            <a:lvl1pPr>
              <a:defRPr sz="1800">
                <a:solidFill>
                  <a:schemeClr val="accent2"/>
                </a:solidFill>
              </a:defRPr>
            </a:lvl1pPr>
          </a:lstStyle>
          <a:p>
            <a:endParaRPr lang="id-ID"/>
          </a:p>
        </p:txBody>
      </p:sp>
      <p:sp>
        <p:nvSpPr>
          <p:cNvPr id="23" name="Picture Placeholder 3"/>
          <p:cNvSpPr>
            <a:spLocks noGrp="1"/>
          </p:cNvSpPr>
          <p:nvPr>
            <p:ph type="pic" sz="quarter" idx="25"/>
          </p:nvPr>
        </p:nvSpPr>
        <p:spPr>
          <a:xfrm>
            <a:off x="10176638" y="0"/>
            <a:ext cx="2034000" cy="2286000"/>
          </a:xfrm>
          <a:prstGeom prst="rect">
            <a:avLst/>
          </a:prstGeom>
        </p:spPr>
        <p:txBody>
          <a:bodyPr/>
          <a:lstStyle>
            <a:lvl1pPr>
              <a:defRPr sz="1800">
                <a:solidFill>
                  <a:schemeClr val="accent2"/>
                </a:solidFill>
              </a:defRPr>
            </a:lvl1pPr>
          </a:lstStyle>
          <a:p>
            <a:endParaRPr lang="id-ID"/>
          </a:p>
        </p:txBody>
      </p:sp>
      <p:sp>
        <p:nvSpPr>
          <p:cNvPr id="24" name="Picture Placeholder 3"/>
          <p:cNvSpPr>
            <a:spLocks noGrp="1"/>
          </p:cNvSpPr>
          <p:nvPr>
            <p:ph type="pic" sz="quarter" idx="26"/>
          </p:nvPr>
        </p:nvSpPr>
        <p:spPr>
          <a:xfrm>
            <a:off x="10176638" y="2286000"/>
            <a:ext cx="2034000" cy="2286000"/>
          </a:xfrm>
          <a:prstGeom prst="rect">
            <a:avLst/>
          </a:prstGeom>
        </p:spPr>
        <p:txBody>
          <a:bodyPr/>
          <a:lstStyle>
            <a:lvl1pPr>
              <a:defRPr sz="1800">
                <a:solidFill>
                  <a:schemeClr val="accent2"/>
                </a:solidFill>
              </a:defRPr>
            </a:lvl1pPr>
          </a:lstStyle>
          <a:p>
            <a:endParaRPr lang="id-ID"/>
          </a:p>
        </p:txBody>
      </p:sp>
      <p:sp>
        <p:nvSpPr>
          <p:cNvPr id="25" name="Picture Placeholder 3"/>
          <p:cNvSpPr>
            <a:spLocks noGrp="1"/>
          </p:cNvSpPr>
          <p:nvPr>
            <p:ph type="pic" sz="quarter" idx="27"/>
          </p:nvPr>
        </p:nvSpPr>
        <p:spPr>
          <a:xfrm>
            <a:off x="10176638" y="4572000"/>
            <a:ext cx="2034000" cy="2286000"/>
          </a:xfrm>
          <a:prstGeom prst="rect">
            <a:avLst/>
          </a:prstGeom>
        </p:spPr>
        <p:txBody>
          <a:bodyPr/>
          <a:lstStyle>
            <a:lvl1pPr>
              <a:defRPr sz="1800">
                <a:solidFill>
                  <a:schemeClr val="accent2"/>
                </a:solidFill>
              </a:defRPr>
            </a:lvl1pPr>
          </a:lstStyle>
          <a:p>
            <a:endParaRPr lang="id-ID"/>
          </a:p>
        </p:txBody>
      </p:sp>
    </p:spTree>
    <p:extLst>
      <p:ext uri="{BB962C8B-B14F-4D97-AF65-F5344CB8AC3E}">
        <p14:creationId xmlns:p14="http://schemas.microsoft.com/office/powerpoint/2010/main" val="114600101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Click to edit Master title style</a:t>
            </a:r>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7783822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1">
    <p:spTree>
      <p:nvGrpSpPr>
        <p:cNvPr id="1" name=""/>
        <p:cNvGrpSpPr/>
        <p:nvPr/>
      </p:nvGrpSpPr>
      <p:grpSpPr>
        <a:xfrm>
          <a:off x="0" y="0"/>
          <a:ext cx="0" cy="0"/>
          <a:chOff x="0" y="0"/>
          <a:chExt cx="0" cy="0"/>
        </a:xfrm>
      </p:grpSpPr>
      <p:sp>
        <p:nvSpPr>
          <p:cNvPr id="9" name="Picture Placeholder 2"/>
          <p:cNvSpPr>
            <a:spLocks noGrp="1"/>
          </p:cNvSpPr>
          <p:nvPr>
            <p:ph type="pic" sz="quarter" idx="22"/>
          </p:nvPr>
        </p:nvSpPr>
        <p:spPr>
          <a:xfrm>
            <a:off x="7637281" y="2159623"/>
            <a:ext cx="2536090" cy="3391932"/>
          </a:xfrm>
          <a:prstGeom prst="rect">
            <a:avLst/>
          </a:prstGeom>
        </p:spPr>
        <p:txBody>
          <a:bodyPr anchor="t"/>
          <a:lstStyle>
            <a:lvl1pPr marL="0" indent="0" algn="ctr">
              <a:buNone/>
              <a:defRPr sz="2000">
                <a:solidFill>
                  <a:schemeClr val="bg1">
                    <a:lumMod val="75000"/>
                  </a:schemeClr>
                </a:solidFill>
              </a:defRPr>
            </a:lvl1pPr>
          </a:lstStyle>
          <a:p>
            <a:endParaRPr lang="id-ID" dirty="0"/>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75547911"/>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6"/>
          <p:cNvSpPr>
            <a:spLocks noGrp="1"/>
          </p:cNvSpPr>
          <p:nvPr>
            <p:ph type="pic" sz="quarter" idx="16" hasCustomPrompt="1"/>
          </p:nvPr>
        </p:nvSpPr>
        <p:spPr>
          <a:xfrm>
            <a:off x="6448926" y="1951957"/>
            <a:ext cx="5428281" cy="445510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Tree>
    <p:extLst>
      <p:ext uri="{BB962C8B-B14F-4D97-AF65-F5344CB8AC3E}">
        <p14:creationId xmlns:p14="http://schemas.microsoft.com/office/powerpoint/2010/main" val="2338941797"/>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Sample clean page">
    <p:spTree>
      <p:nvGrpSpPr>
        <p:cNvPr id="1" name=""/>
        <p:cNvGrpSpPr/>
        <p:nvPr/>
      </p:nvGrpSpPr>
      <p:grpSpPr>
        <a:xfrm>
          <a:off x="0" y="0"/>
          <a:ext cx="0" cy="0"/>
          <a:chOff x="0" y="0"/>
          <a:chExt cx="0" cy="0"/>
        </a:xfrm>
      </p:grpSpPr>
      <p:sp>
        <p:nvSpPr>
          <p:cNvPr id="2" name="Rectangle 1"/>
          <p:cNvSpPr/>
          <p:nvPr userDrawn="1"/>
        </p:nvSpPr>
        <p:spPr>
          <a:xfrm>
            <a:off x="0" y="0"/>
            <a:ext cx="12192000" cy="4834467"/>
          </a:xfrm>
          <a:prstGeom prst="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400"/>
            <a:endParaRPr lang="en-US" sz="2400" dirty="0">
              <a:solidFill>
                <a:srgbClr val="000000"/>
              </a:solidFill>
              <a:latin typeface="Arial" panose="020B0604020202020204" pitchFamily="34" charset="0"/>
            </a:endParaRPr>
          </a:p>
        </p:txBody>
      </p:sp>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3"/>
          <p:cNvSpPr>
            <a:spLocks noGrp="1"/>
          </p:cNvSpPr>
          <p:nvPr>
            <p:ph type="pic" sz="quarter" idx="26"/>
          </p:nvPr>
        </p:nvSpPr>
        <p:spPr>
          <a:xfrm>
            <a:off x="4919663" y="1304925"/>
            <a:ext cx="2505075" cy="4421188"/>
          </a:xfrm>
        </p:spPr>
        <p:txBody>
          <a:bodyPr anchor="ctr">
            <a:normAutofit/>
          </a:bodyPr>
          <a:lstStyle>
            <a:lvl1pPr algn="ctr">
              <a:defRPr sz="1200"/>
            </a:lvl1pPr>
          </a:lstStyle>
          <a:p>
            <a:endParaRPr lang="en-US"/>
          </a:p>
        </p:txBody>
      </p:sp>
    </p:spTree>
    <p:extLst>
      <p:ext uri="{BB962C8B-B14F-4D97-AF65-F5344CB8AC3E}">
        <p14:creationId xmlns:p14="http://schemas.microsoft.com/office/powerpoint/2010/main" val="3335874592"/>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Our Working Type 1">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7"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7" hasCustomPrompt="1"/>
          </p:nvPr>
        </p:nvSpPr>
        <p:spPr>
          <a:xfrm>
            <a:off x="203966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18" hasCustomPrompt="1"/>
          </p:nvPr>
        </p:nvSpPr>
        <p:spPr>
          <a:xfrm>
            <a:off x="4070856"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19" hasCustomPrompt="1"/>
          </p:nvPr>
        </p:nvSpPr>
        <p:spPr>
          <a:xfrm>
            <a:off x="610205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0" hasCustomPrompt="1"/>
          </p:nvPr>
        </p:nvSpPr>
        <p:spPr>
          <a:xfrm>
            <a:off x="8133245"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1" hasCustomPrompt="1"/>
          </p:nvPr>
        </p:nvSpPr>
        <p:spPr>
          <a:xfrm>
            <a:off x="10164440"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2" hasCustomPrompt="1"/>
          </p:nvPr>
        </p:nvSpPr>
        <p:spPr>
          <a:xfrm>
            <a:off x="8467"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3" hasCustomPrompt="1"/>
          </p:nvPr>
        </p:nvSpPr>
        <p:spPr>
          <a:xfrm>
            <a:off x="203966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4" hasCustomPrompt="1"/>
          </p:nvPr>
        </p:nvSpPr>
        <p:spPr>
          <a:xfrm>
            <a:off x="4070856"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25" hasCustomPrompt="1"/>
          </p:nvPr>
        </p:nvSpPr>
        <p:spPr>
          <a:xfrm>
            <a:off x="610205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3" name="Picture Placeholder 6"/>
          <p:cNvSpPr>
            <a:spLocks noGrp="1"/>
          </p:cNvSpPr>
          <p:nvPr>
            <p:ph type="pic" sz="quarter" idx="26" hasCustomPrompt="1"/>
          </p:nvPr>
        </p:nvSpPr>
        <p:spPr>
          <a:xfrm>
            <a:off x="8133245"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Picture Placeholder 6"/>
          <p:cNvSpPr>
            <a:spLocks noGrp="1"/>
          </p:cNvSpPr>
          <p:nvPr>
            <p:ph type="pic" sz="quarter" idx="27" hasCustomPrompt="1"/>
          </p:nvPr>
        </p:nvSpPr>
        <p:spPr>
          <a:xfrm>
            <a:off x="10164440"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8" name="Text Placeholder 27"/>
          <p:cNvSpPr>
            <a:spLocks noGrp="1"/>
          </p:cNvSpPr>
          <p:nvPr>
            <p:ph type="body" sz="quarter" idx="28"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40929649"/>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Our Working Type 2">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8" y="1727201"/>
            <a:ext cx="6093581" cy="4615696"/>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9" hasCustomPrompt="1"/>
          </p:nvPr>
        </p:nvSpPr>
        <p:spPr>
          <a:xfrm>
            <a:off x="6102051"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20" hasCustomPrompt="1"/>
          </p:nvPr>
        </p:nvSpPr>
        <p:spPr>
          <a:xfrm>
            <a:off x="8133245"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21" hasCustomPrompt="1"/>
          </p:nvPr>
        </p:nvSpPr>
        <p:spPr>
          <a:xfrm>
            <a:off x="10164440"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5" hasCustomPrompt="1"/>
          </p:nvPr>
        </p:nvSpPr>
        <p:spPr>
          <a:xfrm>
            <a:off x="6102051"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6" hasCustomPrompt="1"/>
          </p:nvPr>
        </p:nvSpPr>
        <p:spPr>
          <a:xfrm>
            <a:off x="8133245"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7" hasCustomPrompt="1"/>
          </p:nvPr>
        </p:nvSpPr>
        <p:spPr>
          <a:xfrm>
            <a:off x="10164440"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8" hasCustomPrompt="1"/>
          </p:nvPr>
        </p:nvSpPr>
        <p:spPr>
          <a:xfrm>
            <a:off x="6102051"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9" hasCustomPrompt="1"/>
          </p:nvPr>
        </p:nvSpPr>
        <p:spPr>
          <a:xfrm>
            <a:off x="8133245"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0" hasCustomPrompt="1"/>
          </p:nvPr>
        </p:nvSpPr>
        <p:spPr>
          <a:xfrm>
            <a:off x="10164440"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6" name="Text Placeholder 27"/>
          <p:cNvSpPr>
            <a:spLocks noGrp="1"/>
          </p:cNvSpPr>
          <p:nvPr>
            <p:ph type="body" sz="quarter" idx="31"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955485830"/>
      </p:ext>
    </p:extLst>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Our Working Type 3">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7"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37" name="Picture Placeholder 6"/>
          <p:cNvSpPr>
            <a:spLocks noGrp="1"/>
          </p:cNvSpPr>
          <p:nvPr>
            <p:ph type="pic" sz="quarter" idx="17" hasCustomPrompt="1"/>
          </p:nvPr>
        </p:nvSpPr>
        <p:spPr>
          <a:xfrm>
            <a:off x="6271869"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1" name="Text Placeholder 27"/>
          <p:cNvSpPr>
            <a:spLocks noGrp="1"/>
          </p:cNvSpPr>
          <p:nvPr>
            <p:ph type="body" sz="quarter" idx="37" hasCustomPrompt="1"/>
          </p:nvPr>
        </p:nvSpPr>
        <p:spPr>
          <a:xfrm>
            <a:off x="499599"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 Work Name</a:t>
            </a:r>
          </a:p>
        </p:txBody>
      </p:sp>
      <p:sp>
        <p:nvSpPr>
          <p:cNvPr id="42" name="Text Placeholder 27"/>
          <p:cNvSpPr>
            <a:spLocks noGrp="1"/>
          </p:cNvSpPr>
          <p:nvPr>
            <p:ph type="body" sz="quarter" idx="38" hasCustomPrompt="1"/>
          </p:nvPr>
        </p:nvSpPr>
        <p:spPr>
          <a:xfrm>
            <a:off x="499599"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43" name="Text Placeholder 27"/>
          <p:cNvSpPr>
            <a:spLocks noGrp="1"/>
          </p:cNvSpPr>
          <p:nvPr>
            <p:ph type="body" sz="quarter" idx="39" hasCustomPrompt="1"/>
          </p:nvPr>
        </p:nvSpPr>
        <p:spPr>
          <a:xfrm>
            <a:off x="6271868"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44" name="Text Placeholder 27"/>
          <p:cNvSpPr>
            <a:spLocks noGrp="1"/>
          </p:cNvSpPr>
          <p:nvPr>
            <p:ph type="body" sz="quarter" idx="40" hasCustomPrompt="1"/>
          </p:nvPr>
        </p:nvSpPr>
        <p:spPr>
          <a:xfrm>
            <a:off x="6271868"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0"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1"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43241289"/>
      </p:ext>
    </p:extLst>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ur Working Type 4">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6"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32" hasCustomPrompt="1"/>
          </p:nvPr>
        </p:nvSpPr>
        <p:spPr>
          <a:xfrm>
            <a:off x="3347159"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33" hasCustomPrompt="1"/>
          </p:nvPr>
        </p:nvSpPr>
        <p:spPr>
          <a:xfrm>
            <a:off x="6194781"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4" hasCustomPrompt="1"/>
          </p:nvPr>
        </p:nvSpPr>
        <p:spPr>
          <a:xfrm>
            <a:off x="9042403"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Text Placeholder 27"/>
          <p:cNvSpPr>
            <a:spLocks noGrp="1"/>
          </p:cNvSpPr>
          <p:nvPr>
            <p:ph type="body" sz="quarter" idx="39" hasCustomPrompt="1"/>
          </p:nvPr>
        </p:nvSpPr>
        <p:spPr>
          <a:xfrm>
            <a:off x="904240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15" name="Text Placeholder 27"/>
          <p:cNvSpPr>
            <a:spLocks noGrp="1"/>
          </p:cNvSpPr>
          <p:nvPr>
            <p:ph type="body" sz="quarter" idx="40" hasCustomPrompt="1"/>
          </p:nvPr>
        </p:nvSpPr>
        <p:spPr>
          <a:xfrm>
            <a:off x="904240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2" name="Text Placeholder 27"/>
          <p:cNvSpPr>
            <a:spLocks noGrp="1"/>
          </p:cNvSpPr>
          <p:nvPr>
            <p:ph type="body" sz="quarter" idx="41" hasCustomPrompt="1"/>
          </p:nvPr>
        </p:nvSpPr>
        <p:spPr>
          <a:xfrm>
            <a:off x="619478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3" name="Text Placeholder 27"/>
          <p:cNvSpPr>
            <a:spLocks noGrp="1"/>
          </p:cNvSpPr>
          <p:nvPr>
            <p:ph type="body" sz="quarter" idx="42" hasCustomPrompt="1"/>
          </p:nvPr>
        </p:nvSpPr>
        <p:spPr>
          <a:xfrm>
            <a:off x="619478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4" name="Text Placeholder 27"/>
          <p:cNvSpPr>
            <a:spLocks noGrp="1"/>
          </p:cNvSpPr>
          <p:nvPr>
            <p:ph type="body" sz="quarter" idx="43" hasCustomPrompt="1"/>
          </p:nvPr>
        </p:nvSpPr>
        <p:spPr>
          <a:xfrm>
            <a:off x="3347158"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5" name="Text Placeholder 27"/>
          <p:cNvSpPr>
            <a:spLocks noGrp="1"/>
          </p:cNvSpPr>
          <p:nvPr>
            <p:ph type="body" sz="quarter" idx="44" hasCustomPrompt="1"/>
          </p:nvPr>
        </p:nvSpPr>
        <p:spPr>
          <a:xfrm>
            <a:off x="3347158"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6" name="Text Placeholder 27"/>
          <p:cNvSpPr>
            <a:spLocks noGrp="1"/>
          </p:cNvSpPr>
          <p:nvPr>
            <p:ph type="body" sz="quarter" idx="45" hasCustomPrompt="1"/>
          </p:nvPr>
        </p:nvSpPr>
        <p:spPr>
          <a:xfrm>
            <a:off x="499537"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7" name="Text Placeholder 27"/>
          <p:cNvSpPr>
            <a:spLocks noGrp="1"/>
          </p:cNvSpPr>
          <p:nvPr>
            <p:ph type="body" sz="quarter" idx="46" hasCustomPrompt="1"/>
          </p:nvPr>
        </p:nvSpPr>
        <p:spPr>
          <a:xfrm>
            <a:off x="499537"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94847753"/>
      </p:ext>
    </p:extLst>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Our Working Type 5">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0" y="1727202"/>
            <a:ext cx="12192000"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541391312"/>
      </p:ext>
    </p:extLst>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Our Working Type 6">
    <p:spTree>
      <p:nvGrpSpPr>
        <p:cNvPr id="1" name=""/>
        <p:cNvGrpSpPr/>
        <p:nvPr/>
      </p:nvGrpSpPr>
      <p:grpSpPr>
        <a:xfrm>
          <a:off x="0" y="0"/>
          <a:ext cx="0" cy="0"/>
          <a:chOff x="0" y="0"/>
          <a:chExt cx="0" cy="0"/>
        </a:xfrm>
      </p:grpSpPr>
      <p:sp>
        <p:nvSpPr>
          <p:cNvPr id="5" name="그림 개체 틀 8"/>
          <p:cNvSpPr>
            <a:spLocks noGrp="1"/>
          </p:cNvSpPr>
          <p:nvPr>
            <p:ph type="pic" sz="quarter" idx="10" hasCustomPrompt="1"/>
          </p:nvPr>
        </p:nvSpPr>
        <p:spPr>
          <a:xfrm>
            <a:off x="506314"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6" name="그림 개체 틀 8"/>
          <p:cNvSpPr>
            <a:spLocks noGrp="1"/>
          </p:cNvSpPr>
          <p:nvPr>
            <p:ph type="pic" sz="quarter" idx="32" hasCustomPrompt="1"/>
          </p:nvPr>
        </p:nvSpPr>
        <p:spPr>
          <a:xfrm>
            <a:off x="2120625"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7" name="그림 개체 틀 8"/>
          <p:cNvSpPr>
            <a:spLocks noGrp="1"/>
          </p:cNvSpPr>
          <p:nvPr>
            <p:ph type="pic" sz="quarter" idx="33" hasCustomPrompt="1"/>
          </p:nvPr>
        </p:nvSpPr>
        <p:spPr>
          <a:xfrm>
            <a:off x="373493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8" name="그림 개체 틀 8"/>
          <p:cNvSpPr>
            <a:spLocks noGrp="1"/>
          </p:cNvSpPr>
          <p:nvPr>
            <p:ph type="pic" sz="quarter" idx="34" hasCustomPrompt="1"/>
          </p:nvPr>
        </p:nvSpPr>
        <p:spPr>
          <a:xfrm>
            <a:off x="534924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9" name="그림 개체 틀 8"/>
          <p:cNvSpPr>
            <a:spLocks noGrp="1"/>
          </p:cNvSpPr>
          <p:nvPr>
            <p:ph type="pic" sz="quarter" idx="35" hasCustomPrompt="1"/>
          </p:nvPr>
        </p:nvSpPr>
        <p:spPr>
          <a:xfrm>
            <a:off x="6963557"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0" name="그림 개체 틀 8"/>
          <p:cNvSpPr>
            <a:spLocks noGrp="1"/>
          </p:cNvSpPr>
          <p:nvPr>
            <p:ph type="pic" sz="quarter" idx="36" hasCustomPrompt="1"/>
          </p:nvPr>
        </p:nvSpPr>
        <p:spPr>
          <a:xfrm>
            <a:off x="8577868"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1" name="그림 개체 틀 8"/>
          <p:cNvSpPr>
            <a:spLocks noGrp="1"/>
          </p:cNvSpPr>
          <p:nvPr>
            <p:ph type="pic" sz="quarter" idx="37" hasCustomPrompt="1"/>
          </p:nvPr>
        </p:nvSpPr>
        <p:spPr>
          <a:xfrm>
            <a:off x="10192181"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2" name="그림 개체 틀 8"/>
          <p:cNvSpPr>
            <a:spLocks noGrp="1"/>
          </p:cNvSpPr>
          <p:nvPr>
            <p:ph type="pic" sz="quarter" idx="38" hasCustomPrompt="1"/>
          </p:nvPr>
        </p:nvSpPr>
        <p:spPr>
          <a:xfrm>
            <a:off x="506314"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3" name="그림 개체 틀 8"/>
          <p:cNvSpPr>
            <a:spLocks noGrp="1"/>
          </p:cNvSpPr>
          <p:nvPr>
            <p:ph type="pic" sz="quarter" idx="39" hasCustomPrompt="1"/>
          </p:nvPr>
        </p:nvSpPr>
        <p:spPr>
          <a:xfrm>
            <a:off x="2120625"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4" name="그림 개체 틀 8"/>
          <p:cNvSpPr>
            <a:spLocks noGrp="1"/>
          </p:cNvSpPr>
          <p:nvPr>
            <p:ph type="pic" sz="quarter" idx="40" hasCustomPrompt="1"/>
          </p:nvPr>
        </p:nvSpPr>
        <p:spPr>
          <a:xfrm>
            <a:off x="373493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5" name="그림 개체 틀 8"/>
          <p:cNvSpPr>
            <a:spLocks noGrp="1"/>
          </p:cNvSpPr>
          <p:nvPr>
            <p:ph type="pic" sz="quarter" idx="41" hasCustomPrompt="1"/>
          </p:nvPr>
        </p:nvSpPr>
        <p:spPr>
          <a:xfrm>
            <a:off x="534924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6" name="그림 개체 틀 8"/>
          <p:cNvSpPr>
            <a:spLocks noGrp="1"/>
          </p:cNvSpPr>
          <p:nvPr>
            <p:ph type="pic" sz="quarter" idx="42" hasCustomPrompt="1"/>
          </p:nvPr>
        </p:nvSpPr>
        <p:spPr>
          <a:xfrm>
            <a:off x="6963557"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7" name="그림 개체 틀 8"/>
          <p:cNvSpPr>
            <a:spLocks noGrp="1"/>
          </p:cNvSpPr>
          <p:nvPr>
            <p:ph type="pic" sz="quarter" idx="43" hasCustomPrompt="1"/>
          </p:nvPr>
        </p:nvSpPr>
        <p:spPr>
          <a:xfrm>
            <a:off x="8577868"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8" name="그림 개체 틀 8"/>
          <p:cNvSpPr>
            <a:spLocks noGrp="1"/>
          </p:cNvSpPr>
          <p:nvPr>
            <p:ph type="pic" sz="quarter" idx="44" hasCustomPrompt="1"/>
          </p:nvPr>
        </p:nvSpPr>
        <p:spPr>
          <a:xfrm>
            <a:off x="10192181"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24741450"/>
      </p:ext>
    </p:extLst>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xt Slide Two Column">
    <p:spTree>
      <p:nvGrpSpPr>
        <p:cNvPr id="1" name=""/>
        <p:cNvGrpSpPr/>
        <p:nvPr/>
      </p:nvGrpSpPr>
      <p:grpSpPr>
        <a:xfrm>
          <a:off x="0" y="0"/>
          <a:ext cx="0" cy="0"/>
          <a:chOff x="0" y="0"/>
          <a:chExt cx="0" cy="0"/>
        </a:xfrm>
      </p:grpSpPr>
      <p:sp>
        <p:nvSpPr>
          <p:cNvPr id="5" name="Picture Placeholder 6"/>
          <p:cNvSpPr>
            <a:spLocks noGrp="1"/>
          </p:cNvSpPr>
          <p:nvPr>
            <p:ph type="pic" sz="quarter" idx="16" hasCustomPrompt="1"/>
          </p:nvPr>
        </p:nvSpPr>
        <p:spPr>
          <a:xfrm>
            <a:off x="499536" y="1727202"/>
            <a:ext cx="54609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09227061"/>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12371343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ext Slide Two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7" hasCustomPrompt="1"/>
          </p:nvPr>
        </p:nvSpPr>
        <p:spPr>
          <a:xfrm>
            <a:off x="33443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9"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66484523"/>
      </p:ext>
    </p:extLst>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Slide Three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3513664"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82651080"/>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4819650"/>
          </a:xfrm>
        </p:spPr>
        <p:txBody>
          <a:bodyPr anchor="ctr">
            <a:normAutofit/>
          </a:bodyPr>
          <a:lstStyle>
            <a:lvl1pPr algn="ctr">
              <a:defRPr sz="1600"/>
            </a:lvl1pPr>
          </a:lstStyle>
          <a:p>
            <a:endParaRPr lang="en-US"/>
          </a:p>
        </p:txBody>
      </p:sp>
    </p:spTree>
    <p:extLst>
      <p:ext uri="{BB962C8B-B14F-4D97-AF65-F5344CB8AC3E}">
        <p14:creationId xmlns:p14="http://schemas.microsoft.com/office/powerpoint/2010/main" val="2021367171"/>
      </p:ext>
    </p:extLst>
  </p:cSld>
  <p:clrMapOvr>
    <a:masterClrMapping/>
  </p:clrMapOvr>
  <p:transition spd="slow">
    <p:push dir="u"/>
  </p:transition>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normAutofit/>
          </a:bodyPr>
          <a:lstStyle>
            <a:lvl1pPr>
              <a:defRPr sz="1400">
                <a:solidFill>
                  <a:schemeClr val="accent4"/>
                </a:solidFill>
              </a:defRPr>
            </a:lvl1pPr>
          </a:lstStyle>
          <a:p>
            <a:endParaRPr lang="en-US"/>
          </a:p>
        </p:txBody>
      </p:sp>
    </p:spTree>
    <p:extLst>
      <p:ext uri="{BB962C8B-B14F-4D97-AF65-F5344CB8AC3E}">
        <p14:creationId xmlns:p14="http://schemas.microsoft.com/office/powerpoint/2010/main" val="3350201697"/>
      </p:ext>
    </p:extLst>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4368800" y="0"/>
            <a:ext cx="7823200" cy="6858000"/>
          </a:xfrm>
          <a:prstGeom prst="rect">
            <a:avLst/>
          </a:prstGeom>
        </p:spPr>
        <p:txBody>
          <a:bodyPr lIns="91422" tIns="45711" rIns="91422" bIns="45711" anchor="ctr"/>
          <a:lstStyle>
            <a:lvl1pPr marL="0" indent="0" algn="ctr">
              <a:buNone/>
              <a:defRPr sz="1333"/>
            </a:lvl1pPr>
          </a:lstStyle>
          <a:p>
            <a:r>
              <a:rPr lang="en-US" dirty="0"/>
              <a:t>Insert Image</a:t>
            </a:r>
          </a:p>
        </p:txBody>
      </p:sp>
      <p:sp>
        <p:nvSpPr>
          <p:cNvPr id="3" name="Rectangle 2"/>
          <p:cNvSpPr/>
          <p:nvPr userDrawn="1"/>
        </p:nvSpPr>
        <p:spPr>
          <a:xfrm>
            <a:off x="0" y="0"/>
            <a:ext cx="4368800" cy="6858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914400"/>
            <a:endParaRPr lang="en-US" sz="2400">
              <a:solidFill>
                <a:srgbClr val="FFFFFF"/>
              </a:solidFill>
            </a:endParaRPr>
          </a:p>
        </p:txBody>
      </p:sp>
      <p:sp>
        <p:nvSpPr>
          <p:cNvPr id="7" name="Title 8"/>
          <p:cNvSpPr>
            <a:spLocks noGrp="1"/>
          </p:cNvSpPr>
          <p:nvPr>
            <p:ph type="title"/>
          </p:nvPr>
        </p:nvSpPr>
        <p:spPr>
          <a:xfrm>
            <a:off x="364067" y="683683"/>
            <a:ext cx="3805597"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5" hasCustomPrompt="1"/>
          </p:nvPr>
        </p:nvSpPr>
        <p:spPr>
          <a:xfrm>
            <a:off x="364067" y="1253458"/>
            <a:ext cx="3805597" cy="381065"/>
          </a:xfrm>
          <a:prstGeom prst="rect">
            <a:avLst/>
          </a:prstGeom>
        </p:spPr>
        <p:txBody>
          <a:bodyPr vert="horz"/>
          <a:lstStyle>
            <a:lvl1pPr marL="0" indent="0" algn="l">
              <a:buNone/>
              <a:defRPr sz="1200" baseline="0">
                <a:solidFill>
                  <a:schemeClr val="bg1"/>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55823862"/>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10" name="Picture Placeholder 3"/>
          <p:cNvSpPr>
            <a:spLocks noGrp="1"/>
          </p:cNvSpPr>
          <p:nvPr>
            <p:ph type="pic" sz="quarter" idx="11"/>
          </p:nvPr>
        </p:nvSpPr>
        <p:spPr>
          <a:xfrm>
            <a:off x="5266311" y="3164630"/>
            <a:ext cx="6819991" cy="4020519"/>
          </a:xfrm>
          <a:prstGeom prst="rect">
            <a:avLst/>
          </a:prstGeom>
        </p:spPr>
        <p:txBody>
          <a:bodyPr>
            <a:normAutofit/>
          </a:bodyPr>
          <a:lstStyle>
            <a:lvl1pPr>
              <a:defRPr sz="1867">
                <a:solidFill>
                  <a:schemeClr val="accent2"/>
                </a:solidFill>
              </a:defRPr>
            </a:lvl1pPr>
          </a:lstStyle>
          <a:p>
            <a:endParaRPr lang="id-ID" dirty="0"/>
          </a:p>
        </p:txBody>
      </p:sp>
      <p:sp>
        <p:nvSpPr>
          <p:cNvPr id="1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002209040"/>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40">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5303520" y="0"/>
            <a:ext cx="6888480" cy="6858000"/>
          </a:xfrm>
          <a:prstGeom prst="rect">
            <a:avLst/>
          </a:prstGeom>
        </p:spPr>
        <p:txBody>
          <a:bodyPr lIns="91422" tIns="45711" rIns="91422" bIns="45711" anchor="ctr">
            <a:normAutofit/>
          </a:bodyPr>
          <a:lstStyle>
            <a:lvl1pPr marL="0" indent="0" algn="ctr">
              <a:buNone/>
              <a:defRPr sz="1333" baseline="0">
                <a:solidFill>
                  <a:schemeClr val="bg1">
                    <a:lumMod val="65000"/>
                  </a:schemeClr>
                </a:solidFill>
                <a:latin typeface="+mn-lt"/>
                <a:cs typeface="Arial"/>
              </a:defRPr>
            </a:lvl1pPr>
          </a:lstStyle>
          <a:p>
            <a:r>
              <a:rPr lang="en-US" dirty="0"/>
              <a:t>Insert image</a:t>
            </a:r>
          </a:p>
        </p:txBody>
      </p:sp>
    </p:spTree>
    <p:extLst>
      <p:ext uri="{BB962C8B-B14F-4D97-AF65-F5344CB8AC3E}">
        <p14:creationId xmlns:p14="http://schemas.microsoft.com/office/powerpoint/2010/main" val="3623315617"/>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660525"/>
            <a:ext cx="12192000" cy="3122613"/>
          </a:xfrm>
        </p:spPr>
        <p:txBody>
          <a:bodyPr anchor="ctr">
            <a:normAutofit/>
          </a:bodyPr>
          <a:lstStyle>
            <a:lvl1pPr algn="ctr">
              <a:defRPr sz="1400"/>
            </a:lvl1pPr>
          </a:lstStyle>
          <a:p>
            <a:endParaRPr lang="en-US"/>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237716925"/>
      </p:ext>
    </p:extLst>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0" y="1"/>
            <a:ext cx="12192000" cy="4783138"/>
          </a:xfrm>
        </p:spPr>
        <p:txBody>
          <a:bodyPr anchor="ctr">
            <a:normAutofit/>
          </a:bodyPr>
          <a:lstStyle>
            <a:lvl1pPr algn="ctr">
              <a:defRPr sz="1400"/>
            </a:lvl1pPr>
          </a:lstStyle>
          <a:p>
            <a:endParaRPr lang="en-US"/>
          </a:p>
        </p:txBody>
      </p:sp>
    </p:spTree>
    <p:extLst>
      <p:ext uri="{BB962C8B-B14F-4D97-AF65-F5344CB8AC3E}">
        <p14:creationId xmlns:p14="http://schemas.microsoft.com/office/powerpoint/2010/main" val="2286119247"/>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71539"/>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19364340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4" name="Picture Placeholder 53"/>
          <p:cNvSpPr>
            <a:spLocks noGrp="1"/>
          </p:cNvSpPr>
          <p:nvPr>
            <p:ph type="pic" sz="quarter" idx="10"/>
          </p:nvPr>
        </p:nvSpPr>
        <p:spPr>
          <a:xfrm>
            <a:off x="364067" y="1950665"/>
            <a:ext cx="5181599" cy="1547812"/>
          </a:xfrm>
        </p:spPr>
        <p:txBody>
          <a:bodyPr>
            <a:normAutofit/>
          </a:bodyPr>
          <a:lstStyle>
            <a:lvl1pPr>
              <a:defRPr sz="1400"/>
            </a:lvl1pPr>
          </a:lstStyle>
          <a:p>
            <a:endParaRPr lang="en-US" dirty="0"/>
          </a:p>
        </p:txBody>
      </p:sp>
      <p:sp>
        <p:nvSpPr>
          <p:cNvPr id="55" name="Picture Placeholder 53"/>
          <p:cNvSpPr>
            <a:spLocks noGrp="1"/>
          </p:cNvSpPr>
          <p:nvPr>
            <p:ph type="pic" sz="quarter" idx="11"/>
          </p:nvPr>
        </p:nvSpPr>
        <p:spPr>
          <a:xfrm>
            <a:off x="6292271" y="1950665"/>
            <a:ext cx="5449457" cy="1547812"/>
          </a:xfrm>
        </p:spPr>
        <p:txBody>
          <a:bodyPr>
            <a:normAutofit/>
          </a:bodyPr>
          <a:lstStyle>
            <a:lvl1pPr>
              <a:defRPr sz="1400"/>
            </a:lvl1pPr>
          </a:lstStyle>
          <a:p>
            <a:endParaRPr lang="en-US"/>
          </a:p>
        </p:txBody>
      </p:sp>
      <p:sp>
        <p:nvSpPr>
          <p:cNvPr id="5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5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68278382"/>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35">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7" name="Picture Placeholder 2"/>
          <p:cNvSpPr>
            <a:spLocks noGrp="1"/>
          </p:cNvSpPr>
          <p:nvPr>
            <p:ph type="pic" sz="quarter" idx="22"/>
          </p:nvPr>
        </p:nvSpPr>
        <p:spPr>
          <a:xfrm>
            <a:off x="4678174" y="1992322"/>
            <a:ext cx="1506211" cy="2658787"/>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8" name="Picture Placeholder 2"/>
          <p:cNvSpPr>
            <a:spLocks noGrp="1"/>
          </p:cNvSpPr>
          <p:nvPr>
            <p:ph type="pic" sz="quarter" idx="24"/>
          </p:nvPr>
        </p:nvSpPr>
        <p:spPr>
          <a:xfrm>
            <a:off x="6123759" y="2116139"/>
            <a:ext cx="1400209" cy="2471672"/>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08728532"/>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4" name="Rectangle 3"/>
          <p:cNvSpPr/>
          <p:nvPr userDrawn="1"/>
        </p:nvSpPr>
        <p:spPr>
          <a:xfrm>
            <a:off x="0" y="3937000"/>
            <a:ext cx="12192000" cy="2921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1218900"/>
            <a:endParaRPr lang="en-US" sz="2400">
              <a:solidFill>
                <a:prstClr val="white"/>
              </a:solidFill>
            </a:endParaRPr>
          </a:p>
        </p:txBody>
      </p:sp>
      <p:sp>
        <p:nvSpPr>
          <p:cNvPr id="6" name="Picture Placeholder 5"/>
          <p:cNvSpPr>
            <a:spLocks noGrp="1"/>
          </p:cNvSpPr>
          <p:nvPr>
            <p:ph type="pic" sz="quarter" idx="10" hasCustomPrompt="1"/>
          </p:nvPr>
        </p:nvSpPr>
        <p:spPr>
          <a:xfrm>
            <a:off x="0" y="0"/>
            <a:ext cx="12192000" cy="3937000"/>
          </a:xfrm>
          <a:prstGeom prst="rect">
            <a:avLst/>
          </a:prstGeom>
        </p:spPr>
        <p:txBody>
          <a:bodyPr lIns="91422" tIns="45711" rIns="91422" bIns="45711" anchor="ctr"/>
          <a:lstStyle>
            <a:lvl1pPr marL="0" indent="0" algn="ctr">
              <a:buNone/>
              <a:defRPr lang="en-US" sz="1067" dirty="0">
                <a:solidFill>
                  <a:schemeClr val="tx1">
                    <a:lumMod val="60000"/>
                    <a:lumOff val="40000"/>
                  </a:schemeClr>
                </a:solidFill>
              </a:defRPr>
            </a:lvl1pPr>
          </a:lstStyle>
          <a:p>
            <a:r>
              <a:rPr lang="en-US" dirty="0"/>
              <a:t>Insert Image</a:t>
            </a:r>
          </a:p>
        </p:txBody>
      </p:sp>
      <p:sp>
        <p:nvSpPr>
          <p:cNvPr id="5" name="Text Placeholder 10"/>
          <p:cNvSpPr>
            <a:spLocks noGrp="1"/>
          </p:cNvSpPr>
          <p:nvPr>
            <p:ph type="body" sz="quarter" idx="14"/>
          </p:nvPr>
        </p:nvSpPr>
        <p:spPr>
          <a:xfrm>
            <a:off x="333374" y="4639049"/>
            <a:ext cx="10905239" cy="280985"/>
          </a:xfrm>
          <a:prstGeom prst="rect">
            <a:avLst/>
          </a:prstGeom>
        </p:spPr>
        <p:txBody>
          <a:bodyPr lIns="0" tIns="0" rIns="0" bIns="0">
            <a:normAutofit/>
          </a:bodyPr>
          <a:lstStyle>
            <a:lvl1pPr marL="0" indent="0" algn="l" defTabSz="914400" rtl="0" eaLnBrk="1" latinLnBrk="0" hangingPunct="1">
              <a:buNone/>
              <a:defRPr lang="id-ID" sz="1400" b="0" kern="1200" dirty="0">
                <a:solidFill>
                  <a:schemeClr val="bg1">
                    <a:lumMod val="65000"/>
                  </a:schemeClr>
                </a:solidFill>
                <a:latin typeface="Source Sans Pro Light" panose="020B0403030403020204" pitchFamily="34" charset="0"/>
                <a:ea typeface="+mn-ea"/>
                <a:cs typeface="+mn-cs"/>
              </a:defRPr>
            </a:lvl1pPr>
          </a:lstStyle>
          <a:p>
            <a:pPr lvl="0"/>
            <a:endParaRPr lang="id-ID" dirty="0"/>
          </a:p>
        </p:txBody>
      </p:sp>
      <p:sp>
        <p:nvSpPr>
          <p:cNvPr id="7" name="Text Placeholder 10"/>
          <p:cNvSpPr>
            <a:spLocks noGrp="1"/>
          </p:cNvSpPr>
          <p:nvPr>
            <p:ph type="body" sz="quarter" idx="13"/>
          </p:nvPr>
        </p:nvSpPr>
        <p:spPr>
          <a:xfrm>
            <a:off x="333375" y="4194549"/>
            <a:ext cx="10905239" cy="444500"/>
          </a:xfrm>
          <a:prstGeom prst="rect">
            <a:avLst/>
          </a:prstGeom>
        </p:spPr>
        <p:txBody>
          <a:bodyPr lIns="0" tIns="0" rIns="0" bIns="0">
            <a:noAutofit/>
          </a:bodyPr>
          <a:lstStyle>
            <a:lvl1pPr marL="0" indent="0" algn="l" defTabSz="609443" rtl="0" eaLnBrk="1" latinLnBrk="0" hangingPunct="1">
              <a:spcBef>
                <a:spcPct val="20000"/>
              </a:spcBef>
              <a:buFont typeface="Arial"/>
              <a:buNone/>
              <a:defRPr lang="id-ID" sz="2800" b="0" kern="1200" dirty="0">
                <a:solidFill>
                  <a:schemeClr val="tx1">
                    <a:lumMod val="65000"/>
                    <a:lumOff val="35000"/>
                  </a:schemeClr>
                </a:solidFill>
                <a:latin typeface="Source Sans Pro" panose="020B0503030403020204" pitchFamily="34" charset="0"/>
                <a:ea typeface="Segoe UI" panose="020B0502040204020203" pitchFamily="34" charset="0"/>
                <a:cs typeface="Segoe UI Semilight" panose="020B0402040204020203" pitchFamily="34" charset="0"/>
              </a:defRPr>
            </a:lvl1pPr>
          </a:lstStyle>
          <a:p>
            <a:pPr lvl="0"/>
            <a:endParaRPr lang="id-ID" dirty="0"/>
          </a:p>
        </p:txBody>
      </p:sp>
    </p:spTree>
    <p:extLst>
      <p:ext uri="{BB962C8B-B14F-4D97-AF65-F5344CB8AC3E}">
        <p14:creationId xmlns:p14="http://schemas.microsoft.com/office/powerpoint/2010/main" val="3212106267"/>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7">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4177897991"/>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0">
    <p:spTree>
      <p:nvGrpSpPr>
        <p:cNvPr id="1" name=""/>
        <p:cNvGrpSpPr/>
        <p:nvPr/>
      </p:nvGrpSpPr>
      <p:grpSpPr>
        <a:xfrm>
          <a:off x="0" y="0"/>
          <a:ext cx="0" cy="0"/>
          <a:chOff x="0" y="0"/>
          <a:chExt cx="0" cy="0"/>
        </a:xfrm>
      </p:grpSpPr>
      <p:sp>
        <p:nvSpPr>
          <p:cNvPr id="14" name="Picture Placeholder 2"/>
          <p:cNvSpPr>
            <a:spLocks noGrp="1"/>
          </p:cNvSpPr>
          <p:nvPr>
            <p:ph type="pic" sz="quarter" idx="23"/>
          </p:nvPr>
        </p:nvSpPr>
        <p:spPr>
          <a:xfrm>
            <a:off x="99455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16" name="Picture Placeholder 2"/>
          <p:cNvSpPr>
            <a:spLocks noGrp="1"/>
          </p:cNvSpPr>
          <p:nvPr>
            <p:ph type="pic" sz="quarter" idx="24"/>
          </p:nvPr>
        </p:nvSpPr>
        <p:spPr>
          <a:xfrm>
            <a:off x="4590609" y="4126327"/>
            <a:ext cx="878070" cy="878070"/>
          </a:xfrm>
          <a:prstGeom prst="ellipse">
            <a:avLst/>
          </a:prstGeom>
        </p:spPr>
        <p:txBody>
          <a:bodyPr anchor="t">
            <a:normAutofit/>
          </a:bodyPr>
          <a:lstStyle>
            <a:lvl1pPr marL="0" indent="0" algn="ctr">
              <a:buNone/>
              <a:defRPr sz="1400"/>
            </a:lvl1pPr>
          </a:lstStyle>
          <a:p>
            <a:endParaRPr lang="id-ID"/>
          </a:p>
        </p:txBody>
      </p:sp>
      <p:sp>
        <p:nvSpPr>
          <p:cNvPr id="17" name="Picture Placeholder 2"/>
          <p:cNvSpPr>
            <a:spLocks noGrp="1"/>
          </p:cNvSpPr>
          <p:nvPr>
            <p:ph type="pic" sz="quarter" idx="25"/>
          </p:nvPr>
        </p:nvSpPr>
        <p:spPr>
          <a:xfrm>
            <a:off x="818666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07417243"/>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omment 02">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7" name="그림 개체 틀 8"/>
          <p:cNvSpPr>
            <a:spLocks noGrp="1"/>
          </p:cNvSpPr>
          <p:nvPr>
            <p:ph type="pic" sz="quarter" idx="10" hasCustomPrompt="1"/>
          </p:nvPr>
        </p:nvSpPr>
        <p:spPr>
          <a:xfrm>
            <a:off x="8551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8" name="Rectangle 5"/>
          <p:cNvSpPr/>
          <p:nvPr userDrawn="1"/>
        </p:nvSpPr>
        <p:spPr>
          <a:xfrm>
            <a:off x="8382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6"/>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2" name="그림 개체 틀 8"/>
          <p:cNvSpPr>
            <a:spLocks noGrp="1"/>
          </p:cNvSpPr>
          <p:nvPr>
            <p:ph type="pic" sz="quarter" idx="11" hasCustomPrompt="1"/>
          </p:nvPr>
        </p:nvSpPr>
        <p:spPr>
          <a:xfrm>
            <a:off x="4648200"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3" name="Rectangle 5"/>
          <p:cNvSpPr/>
          <p:nvPr userDrawn="1"/>
        </p:nvSpPr>
        <p:spPr>
          <a:xfrm>
            <a:off x="4631267"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rgbClr val="F4C3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4" name="그림 개체 틀 8"/>
          <p:cNvSpPr>
            <a:spLocks noGrp="1"/>
          </p:cNvSpPr>
          <p:nvPr>
            <p:ph type="pic" sz="quarter" idx="12" hasCustomPrompt="1"/>
          </p:nvPr>
        </p:nvSpPr>
        <p:spPr>
          <a:xfrm>
            <a:off x="83989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5" name="Rectangle 5"/>
          <p:cNvSpPr/>
          <p:nvPr userDrawn="1"/>
        </p:nvSpPr>
        <p:spPr>
          <a:xfrm>
            <a:off x="83820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5"/>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6"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31" hasCustomPrompt="1"/>
          </p:nvPr>
        </p:nvSpPr>
        <p:spPr>
          <a:xfrm>
            <a:off x="364067" y="118311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177109075"/>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3" name="Picture Placeholder 32"/>
          <p:cNvSpPr>
            <a:spLocks noGrp="1"/>
          </p:cNvSpPr>
          <p:nvPr>
            <p:ph type="pic" sz="quarter" idx="26"/>
          </p:nvPr>
        </p:nvSpPr>
        <p:spPr>
          <a:xfrm>
            <a:off x="787400" y="2050382"/>
            <a:ext cx="3822700" cy="3434882"/>
          </a:xfrm>
        </p:spPr>
        <p:txBody>
          <a:bodyPr anchor="ctr">
            <a:normAutofit/>
          </a:bodyPr>
          <a:lstStyle>
            <a:lvl1pPr algn="ctr">
              <a:defRPr sz="1400"/>
            </a:lvl1pPr>
          </a:lstStyle>
          <a:p>
            <a:endParaRPr lang="en-US"/>
          </a:p>
        </p:txBody>
      </p:sp>
      <p:sp>
        <p:nvSpPr>
          <p:cNvPr id="3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5" name="Text Placeholder 27"/>
          <p:cNvSpPr>
            <a:spLocks noGrp="1"/>
          </p:cNvSpPr>
          <p:nvPr>
            <p:ph type="body" sz="quarter" idx="27"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47256306"/>
      </p:ext>
    </p:extLst>
  </p:cSld>
  <p:clrMapOvr>
    <a:masterClrMapping/>
  </p:clrMapOvr>
  <p:transition spd="slow">
    <p:push dir="u"/>
  </p:transition>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9"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21" name="Picture Placeholder 20"/>
          <p:cNvSpPr>
            <a:spLocks noGrp="1"/>
          </p:cNvSpPr>
          <p:nvPr>
            <p:ph type="pic" sz="quarter" idx="27"/>
          </p:nvPr>
        </p:nvSpPr>
        <p:spPr>
          <a:xfrm>
            <a:off x="977617" y="2063750"/>
            <a:ext cx="1421096" cy="1439863"/>
          </a:xfrm>
        </p:spPr>
        <p:txBody>
          <a:bodyPr>
            <a:normAutofit/>
          </a:bodyPr>
          <a:lstStyle>
            <a:lvl1pPr>
              <a:defRPr sz="1200"/>
            </a:lvl1pPr>
          </a:lstStyle>
          <a:p>
            <a:endParaRPr lang="en-US"/>
          </a:p>
        </p:txBody>
      </p:sp>
      <p:sp>
        <p:nvSpPr>
          <p:cNvPr id="22" name="Picture Placeholder 20"/>
          <p:cNvSpPr>
            <a:spLocks noGrp="1"/>
          </p:cNvSpPr>
          <p:nvPr>
            <p:ph type="pic" sz="quarter" idx="28"/>
          </p:nvPr>
        </p:nvSpPr>
        <p:spPr>
          <a:xfrm>
            <a:off x="2728080" y="2063750"/>
            <a:ext cx="1421096" cy="1439863"/>
          </a:xfrm>
        </p:spPr>
        <p:txBody>
          <a:bodyPr>
            <a:normAutofit/>
          </a:bodyPr>
          <a:lstStyle>
            <a:lvl1pPr>
              <a:defRPr sz="1200"/>
            </a:lvl1pPr>
          </a:lstStyle>
          <a:p>
            <a:endParaRPr lang="en-US"/>
          </a:p>
        </p:txBody>
      </p:sp>
      <p:sp>
        <p:nvSpPr>
          <p:cNvPr id="23" name="Picture Placeholder 20"/>
          <p:cNvSpPr>
            <a:spLocks noGrp="1"/>
          </p:cNvSpPr>
          <p:nvPr>
            <p:ph type="pic" sz="quarter" idx="29"/>
          </p:nvPr>
        </p:nvSpPr>
        <p:spPr>
          <a:xfrm>
            <a:off x="4499707" y="2063750"/>
            <a:ext cx="1421096" cy="1439863"/>
          </a:xfrm>
        </p:spPr>
        <p:txBody>
          <a:bodyPr>
            <a:normAutofit/>
          </a:bodyPr>
          <a:lstStyle>
            <a:lvl1pPr>
              <a:defRPr sz="1200"/>
            </a:lvl1pPr>
          </a:lstStyle>
          <a:p>
            <a:endParaRPr lang="en-US"/>
          </a:p>
        </p:txBody>
      </p:sp>
      <p:sp>
        <p:nvSpPr>
          <p:cNvPr id="24" name="Picture Placeholder 20"/>
          <p:cNvSpPr>
            <a:spLocks noGrp="1"/>
          </p:cNvSpPr>
          <p:nvPr>
            <p:ph type="pic" sz="quarter" idx="30"/>
          </p:nvPr>
        </p:nvSpPr>
        <p:spPr>
          <a:xfrm>
            <a:off x="6258082" y="2063750"/>
            <a:ext cx="1421096" cy="1439863"/>
          </a:xfrm>
        </p:spPr>
        <p:txBody>
          <a:bodyPr>
            <a:normAutofit/>
          </a:bodyPr>
          <a:lstStyle>
            <a:lvl1pPr>
              <a:defRPr sz="1200"/>
            </a:lvl1pPr>
          </a:lstStyle>
          <a:p>
            <a:endParaRPr lang="en-US"/>
          </a:p>
        </p:txBody>
      </p:sp>
      <p:sp>
        <p:nvSpPr>
          <p:cNvPr id="25" name="Picture Placeholder 20"/>
          <p:cNvSpPr>
            <a:spLocks noGrp="1"/>
          </p:cNvSpPr>
          <p:nvPr>
            <p:ph type="pic" sz="quarter" idx="31"/>
          </p:nvPr>
        </p:nvSpPr>
        <p:spPr>
          <a:xfrm>
            <a:off x="8012007" y="2063750"/>
            <a:ext cx="1421096" cy="1439863"/>
          </a:xfrm>
        </p:spPr>
        <p:txBody>
          <a:bodyPr>
            <a:normAutofit/>
          </a:bodyPr>
          <a:lstStyle>
            <a:lvl1pPr>
              <a:defRPr sz="1200"/>
            </a:lvl1pPr>
          </a:lstStyle>
          <a:p>
            <a:endParaRPr lang="en-US"/>
          </a:p>
        </p:txBody>
      </p:sp>
      <p:sp>
        <p:nvSpPr>
          <p:cNvPr id="26" name="Picture Placeholder 20"/>
          <p:cNvSpPr>
            <a:spLocks noGrp="1"/>
          </p:cNvSpPr>
          <p:nvPr>
            <p:ph type="pic" sz="quarter" idx="32"/>
          </p:nvPr>
        </p:nvSpPr>
        <p:spPr>
          <a:xfrm>
            <a:off x="9791164" y="2063750"/>
            <a:ext cx="1421096" cy="1439863"/>
          </a:xfrm>
        </p:spPr>
        <p:txBody>
          <a:bodyPr>
            <a:normAutofit/>
          </a:bodyPr>
          <a:lstStyle>
            <a:lvl1pPr>
              <a:defRPr sz="1200"/>
            </a:lvl1pPr>
          </a:lstStyle>
          <a:p>
            <a:endParaRPr lang="en-US" dirty="0"/>
          </a:p>
        </p:txBody>
      </p:sp>
    </p:spTree>
    <p:extLst>
      <p:ext uri="{BB962C8B-B14F-4D97-AF65-F5344CB8AC3E}">
        <p14:creationId xmlns:p14="http://schemas.microsoft.com/office/powerpoint/2010/main" val="890773858"/>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enter: Title, Subtitle, Content" preserve="1">
  <p:cSld name="Center: Title, Subtitle, Content">
    <p:bg>
      <p:bgPr>
        <a:solidFill>
          <a:srgbClr val="FFFFFF"/>
        </a:solidFill>
        <a:effectLst/>
      </p:bgPr>
    </p:bg>
    <p:spTree>
      <p:nvGrpSpPr>
        <p:cNvPr id="1" name="Shape 58"/>
        <p:cNvGrpSpPr/>
        <p:nvPr/>
      </p:nvGrpSpPr>
      <p:grpSpPr>
        <a:xfrm>
          <a:off x="0" y="0"/>
          <a:ext cx="0" cy="0"/>
          <a:chOff x="0" y="0"/>
          <a:chExt cx="0" cy="0"/>
        </a:xfrm>
      </p:grpSpPr>
      <p:sp>
        <p:nvSpPr>
          <p:cNvPr id="59" name="Google Shape;59;p14"/>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0" name="Google Shape;60;p14"/>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61" name="Google Shape;61;p14"/>
          <p:cNvSpPr txBox="1">
            <a:spLocks noGrp="1"/>
          </p:cNvSpPr>
          <p:nvPr>
            <p:ph type="subTitle" idx="2"/>
          </p:nvPr>
        </p:nvSpPr>
        <p:spPr>
          <a:xfrm>
            <a:off x="2135400" y="950591"/>
            <a:ext cx="7921200" cy="668000"/>
          </a:xfrm>
          <a:prstGeom prst="rect">
            <a:avLst/>
          </a:prstGeom>
        </p:spPr>
        <p:txBody>
          <a:bodyPr spcFirstLastPara="1" wrap="square" lIns="91425" tIns="45700" rIns="91425" bIns="45700" anchor="t" anchorCtr="0"/>
          <a:lstStyle>
            <a:lvl1pPr lvl="0" algn="ctr"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3280068692"/>
      </p:ext>
    </p:extLst>
  </p:cSld>
  <p:clrMapOvr>
    <a:masterClrMapping/>
  </p:clrMapOvr>
  <p:extLst mod="1">
    <p:ext uri="{DCECCB84-F9BA-43D5-87BE-67443E8EF086}">
      <p15:sldGuideLst xmlns:p15="http://schemas.microsoft.com/office/powerpoint/2012/main">
        <p15:guide id="1" orient="horz" pos="485">
          <p15:clr>
            <a:srgbClr val="FA7B17"/>
          </p15:clr>
        </p15:guide>
        <p15:guide id="2" orient="horz" pos="758">
          <p15:clr>
            <a:srgbClr val="FA7B17"/>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Left Align: Title, Subtitle, Content" preserve="1">
  <p:cSld name="Left Align: Title, Subtitle, Content">
    <p:bg>
      <p:bgPr>
        <a:solidFill>
          <a:srgbClr val="FFFFFF"/>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64" name="Google Shape;64;p15"/>
          <p:cNvSpPr txBox="1">
            <a:spLocks noGrp="1"/>
          </p:cNvSpPr>
          <p:nvPr>
            <p:ph type="subTitle" idx="1"/>
          </p:nvPr>
        </p:nvSpPr>
        <p:spPr>
          <a:xfrm>
            <a:off x="487575" y="941065"/>
            <a:ext cx="7921200" cy="668000"/>
          </a:xfrm>
          <a:prstGeom prst="rect">
            <a:avLst/>
          </a:prstGeom>
        </p:spPr>
        <p:txBody>
          <a:bodyPr spcFirstLastPara="1" wrap="square" lIns="91425" tIns="45700" rIns="91425" bIns="45700" anchor="t" anchorCtr="0"/>
          <a:lstStyle>
            <a:lvl1pPr lvl="0"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1907022452"/>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82435445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Left Align: Title, Content" preserve="1">
  <p:cSld name="Left Align: Title, Content">
    <p:bg>
      <p:bgPr>
        <a:solidFill>
          <a:srgbClr val="FFFFFF"/>
        </a:solid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942042536"/>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enter: Title, Content" preserve="1">
  <p:cSld name="Center: Title, Content">
    <p:bg>
      <p:bgPr>
        <a:solidFill>
          <a:srgbClr val="FFFFFF"/>
        </a:solidFill>
        <a:effectLst/>
      </p:bgPr>
    </p:bg>
    <p:spTree>
      <p:nvGrpSpPr>
        <p:cNvPr id="1" name="Shape 67"/>
        <p:cNvGrpSpPr/>
        <p:nvPr/>
      </p:nvGrpSpPr>
      <p:grpSpPr>
        <a:xfrm>
          <a:off x="0" y="0"/>
          <a:ext cx="0" cy="0"/>
          <a:chOff x="0" y="0"/>
          <a:chExt cx="0" cy="0"/>
        </a:xfrm>
      </p:grpSpPr>
      <p:sp>
        <p:nvSpPr>
          <p:cNvPr id="68" name="Google Shape;68;p17"/>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9" name="Google Shape;69;p17"/>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771654014"/>
      </p:ext>
    </p:extLst>
  </p:cSld>
  <p:clrMapOvr>
    <a:masterClrMapping/>
  </p:clrMapOvr>
  <p:extLst mod="1">
    <p:ext uri="{DCECCB84-F9BA-43D5-87BE-67443E8EF086}">
      <p15:sldGuideLst xmlns:p15="http://schemas.microsoft.com/office/powerpoint/2012/main">
        <p15:guide id="1" orient="horz" pos="487">
          <p15:clr>
            <a:srgbClr val="FA7B17"/>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ver Slides" preserve="1">
  <p:cSld name="Cover Slides">
    <p:bg>
      <p:bgPr>
        <a:solidFill>
          <a:srgbClr val="FFFFFF"/>
        </a:solidFill>
        <a:effectLst/>
      </p:bgPr>
    </p:bg>
    <p:spTree>
      <p:nvGrpSpPr>
        <p:cNvPr id="1" name="Shape 70"/>
        <p:cNvGrpSpPr/>
        <p:nvPr/>
      </p:nvGrpSpPr>
      <p:grpSpPr>
        <a:xfrm>
          <a:off x="0" y="0"/>
          <a:ext cx="0" cy="0"/>
          <a:chOff x="0" y="0"/>
          <a:chExt cx="0" cy="0"/>
        </a:xfrm>
      </p:grpSpPr>
      <p:sp>
        <p:nvSpPr>
          <p:cNvPr id="71" name="Google Shape;71;p18"/>
          <p:cNvSpPr/>
          <p:nvPr/>
        </p:nvSpPr>
        <p:spPr>
          <a:xfrm>
            <a:off x="-136167" y="-76600"/>
            <a:ext cx="12464400" cy="70112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3424857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hapter Slide 1" preserve="1">
  <p:cSld name="Chapter Slide 1">
    <p:bg>
      <p:bgPr>
        <a:solidFill>
          <a:srgbClr val="F4F0ED"/>
        </a:solidFill>
        <a:effectLst/>
      </p:bgPr>
    </p:bg>
    <p:spTree>
      <p:nvGrpSpPr>
        <p:cNvPr id="1" name="Shape 72"/>
        <p:cNvGrpSpPr/>
        <p:nvPr/>
      </p:nvGrpSpPr>
      <p:grpSpPr>
        <a:xfrm>
          <a:off x="0" y="0"/>
          <a:ext cx="0" cy="0"/>
          <a:chOff x="0" y="0"/>
          <a:chExt cx="0" cy="0"/>
        </a:xfrm>
      </p:grpSpPr>
      <p:sp>
        <p:nvSpPr>
          <p:cNvPr id="73" name="Google Shape;73;p19"/>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4" name="Google Shape;74;p19"/>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8E97D4"/>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5" name="Google Shape;75;p19"/>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1"/>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6" name="Google Shape;76;p19"/>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rgbClr val="4050C6"/>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77" name="Google Shape;77;p19"/>
          <p:cNvGrpSpPr/>
          <p:nvPr/>
        </p:nvGrpSpPr>
        <p:grpSpPr>
          <a:xfrm>
            <a:off x="-2814700" y="-2729600"/>
            <a:ext cx="17843733" cy="12159933"/>
            <a:chOff x="-2111025" y="-2047200"/>
            <a:chExt cx="13382800" cy="9119950"/>
          </a:xfrm>
        </p:grpSpPr>
        <p:sp>
          <p:nvSpPr>
            <p:cNvPr id="78" name="Google Shape;78;p19"/>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19"/>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 name="Google Shape;80;p19"/>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19"/>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2" name="Google Shape;82;p19"/>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7205167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hapter Slide 2" preserve="1">
  <p:cSld name="Chapter Slide 2">
    <p:bg>
      <p:bgPr>
        <a:solidFill>
          <a:srgbClr val="F4F0ED"/>
        </a:solidFill>
        <a:effectLst/>
      </p:bgPr>
    </p:bg>
    <p:spTree>
      <p:nvGrpSpPr>
        <p:cNvPr id="1" name="Shape 83"/>
        <p:cNvGrpSpPr/>
        <p:nvPr/>
      </p:nvGrpSpPr>
      <p:grpSpPr>
        <a:xfrm>
          <a:off x="0" y="0"/>
          <a:ext cx="0" cy="0"/>
          <a:chOff x="0" y="0"/>
          <a:chExt cx="0" cy="0"/>
        </a:xfrm>
      </p:grpSpPr>
      <p:sp>
        <p:nvSpPr>
          <p:cNvPr id="84" name="Google Shape;84;p20"/>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20"/>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6" name="Google Shape;86;p20"/>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51B1FF">
              <a:alpha val="5569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7" name="Google Shape;87;p20"/>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8" name="Google Shape;88;p20"/>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89" name="Google Shape;89;p20"/>
          <p:cNvGrpSpPr/>
          <p:nvPr/>
        </p:nvGrpSpPr>
        <p:grpSpPr>
          <a:xfrm>
            <a:off x="-2814700" y="-2729600"/>
            <a:ext cx="17843733" cy="12159933"/>
            <a:chOff x="-2111025" y="-2047200"/>
            <a:chExt cx="13382800" cy="9119950"/>
          </a:xfrm>
        </p:grpSpPr>
        <p:sp>
          <p:nvSpPr>
            <p:cNvPr id="90" name="Google Shape;90;p20"/>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20"/>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 name="Google Shape;92;p20"/>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 name="Google Shape;93;p20"/>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0832027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hapter Slide 3" preserve="1">
  <p:cSld name="Chapter Slide 3">
    <p:bg>
      <p:bgPr>
        <a:solidFill>
          <a:srgbClr val="F4F0ED"/>
        </a:solidFill>
        <a:effectLst/>
      </p:bgPr>
    </p:bg>
    <p:spTree>
      <p:nvGrpSpPr>
        <p:cNvPr id="1" name="Shape 94"/>
        <p:cNvGrpSpPr/>
        <p:nvPr/>
      </p:nvGrpSpPr>
      <p:grpSpPr>
        <a:xfrm>
          <a:off x="0" y="0"/>
          <a:ext cx="0" cy="0"/>
          <a:chOff x="0" y="0"/>
          <a:chExt cx="0" cy="0"/>
        </a:xfrm>
      </p:grpSpPr>
      <p:sp>
        <p:nvSpPr>
          <p:cNvPr id="95" name="Google Shape;95;p21"/>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6" name="Google Shape;96;p21"/>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97" name="Google Shape;97;p21"/>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00BFA5">
              <a:alpha val="5176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8" name="Google Shape;98;p21"/>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9" name="Google Shape;99;p21"/>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100" name="Google Shape;100;p21"/>
          <p:cNvGrpSpPr/>
          <p:nvPr/>
        </p:nvGrpSpPr>
        <p:grpSpPr>
          <a:xfrm>
            <a:off x="-2814700" y="-2729600"/>
            <a:ext cx="17843733" cy="12159933"/>
            <a:chOff x="-2111025" y="-2047200"/>
            <a:chExt cx="13382800" cy="9119950"/>
          </a:xfrm>
        </p:grpSpPr>
        <p:sp>
          <p:nvSpPr>
            <p:cNvPr id="101" name="Google Shape;101;p21"/>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 name="Google Shape;102;p21"/>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 name="Google Shape;103;p21"/>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 name="Google Shape;104;p21"/>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4151151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hapter Slide 5" preserve="1">
  <p:cSld name="Chapter Slide 5">
    <p:bg>
      <p:bgPr>
        <a:solidFill>
          <a:srgbClr val="F4F0ED"/>
        </a:solidFill>
        <a:effectLst/>
      </p:bgPr>
    </p:bg>
    <p:spTree>
      <p:nvGrpSpPr>
        <p:cNvPr id="1" name="Shape 105"/>
        <p:cNvGrpSpPr/>
        <p:nvPr/>
      </p:nvGrpSpPr>
      <p:grpSpPr>
        <a:xfrm>
          <a:off x="0" y="0"/>
          <a:ext cx="0" cy="0"/>
          <a:chOff x="0" y="0"/>
          <a:chExt cx="0" cy="0"/>
        </a:xfrm>
      </p:grpSpPr>
      <p:sp>
        <p:nvSpPr>
          <p:cNvPr id="106" name="Google Shape;106;p22"/>
          <p:cNvSpPr/>
          <p:nvPr/>
        </p:nvSpPr>
        <p:spPr>
          <a:xfrm>
            <a:off x="-136167" y="-76600"/>
            <a:ext cx="12464400" cy="7011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7" name="Google Shape;107;p22"/>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5641575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hapter Slide 6" preserve="1">
  <p:cSld name="Chapter Slide 6">
    <p:bg>
      <p:bgPr>
        <a:solidFill>
          <a:srgbClr val="F4F0ED"/>
        </a:solidFill>
        <a:effectLst/>
      </p:bgPr>
    </p:bg>
    <p:spTree>
      <p:nvGrpSpPr>
        <p:cNvPr id="1" name="Shape 108"/>
        <p:cNvGrpSpPr/>
        <p:nvPr/>
      </p:nvGrpSpPr>
      <p:grpSpPr>
        <a:xfrm>
          <a:off x="0" y="0"/>
          <a:ext cx="0" cy="0"/>
          <a:chOff x="0" y="0"/>
          <a:chExt cx="0" cy="0"/>
        </a:xfrm>
      </p:grpSpPr>
      <p:sp>
        <p:nvSpPr>
          <p:cNvPr id="109" name="Google Shape;109;p23"/>
          <p:cNvSpPr/>
          <p:nvPr/>
        </p:nvSpPr>
        <p:spPr>
          <a:xfrm>
            <a:off x="-136167" y="-76600"/>
            <a:ext cx="12464400" cy="7011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0" name="Google Shape;110;p23"/>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2521327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hapter Slide 7" preserve="1">
  <p:cSld name="Chapter Slide 7">
    <p:bg>
      <p:bgPr>
        <a:solidFill>
          <a:srgbClr val="F4F0ED"/>
        </a:solidFill>
        <a:effectLst/>
      </p:bgPr>
    </p:bg>
    <p:spTree>
      <p:nvGrpSpPr>
        <p:cNvPr id="1" name="Shape 111"/>
        <p:cNvGrpSpPr/>
        <p:nvPr/>
      </p:nvGrpSpPr>
      <p:grpSpPr>
        <a:xfrm>
          <a:off x="0" y="0"/>
          <a:ext cx="0" cy="0"/>
          <a:chOff x="0" y="0"/>
          <a:chExt cx="0" cy="0"/>
        </a:xfrm>
      </p:grpSpPr>
      <p:sp>
        <p:nvSpPr>
          <p:cNvPr id="112" name="Google Shape;112;p24"/>
          <p:cNvSpPr/>
          <p:nvPr/>
        </p:nvSpPr>
        <p:spPr>
          <a:xfrm>
            <a:off x="-136167" y="-76600"/>
            <a:ext cx="12464400" cy="7011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3" name="Google Shape;113;p24"/>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25916143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Agenda objectives" preserve="1">
  <p:cSld name="Agenda objectives">
    <p:spTree>
      <p:nvGrpSpPr>
        <p:cNvPr id="1" name="Shape 114"/>
        <p:cNvGrpSpPr/>
        <p:nvPr/>
      </p:nvGrpSpPr>
      <p:grpSpPr>
        <a:xfrm>
          <a:off x="0" y="0"/>
          <a:ext cx="0" cy="0"/>
          <a:chOff x="0" y="0"/>
          <a:chExt cx="0" cy="0"/>
        </a:xfrm>
      </p:grpSpPr>
      <p:sp>
        <p:nvSpPr>
          <p:cNvPr id="115" name="Google Shape;115;p25"/>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chemeClr val="accent1"/>
          </a:solidFill>
          <a:ln>
            <a:noFill/>
          </a:ln>
        </p:spPr>
      </p:sp>
      <p:pic>
        <p:nvPicPr>
          <p:cNvPr id="116" name="Google Shape;116;p25"/>
          <p:cNvPicPr preferRelativeResize="0"/>
          <p:nvPr/>
        </p:nvPicPr>
        <p:blipFill>
          <a:blip r:embed="rId2">
            <a:alphaModFix/>
          </a:blip>
          <a:stretch>
            <a:fillRect/>
          </a:stretch>
        </p:blipFill>
        <p:spPr>
          <a:xfrm>
            <a:off x="631440" y="6275379"/>
            <a:ext cx="1320365" cy="295300"/>
          </a:xfrm>
          <a:prstGeom prst="rect">
            <a:avLst/>
          </a:prstGeom>
          <a:noFill/>
          <a:ln>
            <a:noFill/>
          </a:ln>
        </p:spPr>
      </p:pic>
    </p:spTree>
    <p:extLst>
      <p:ext uri="{BB962C8B-B14F-4D97-AF65-F5344CB8AC3E}">
        <p14:creationId xmlns:p14="http://schemas.microsoft.com/office/powerpoint/2010/main" val="3619380692"/>
      </p:ext>
    </p:extLst>
  </p:cSld>
  <p:clrMapOvr>
    <a:masterClrMapping/>
  </p:clrMapOvr>
  <p:extLst mod="1">
    <p:ext uri="{DCECCB84-F9BA-43D5-87BE-67443E8EF086}">
      <p15:sldGuideLst xmlns:p15="http://schemas.microsoft.com/office/powerpoint/2012/main">
        <p15:guide id="1" pos="298">
          <p15:clr>
            <a:srgbClr val="FA7B17"/>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34840861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Agenda objectives 2" preserve="1">
  <p:cSld name="Agenda objectives 2">
    <p:spTree>
      <p:nvGrpSpPr>
        <p:cNvPr id="1" name="Shape 117"/>
        <p:cNvGrpSpPr/>
        <p:nvPr/>
      </p:nvGrpSpPr>
      <p:grpSpPr>
        <a:xfrm>
          <a:off x="0" y="0"/>
          <a:ext cx="0" cy="0"/>
          <a:chOff x="0" y="0"/>
          <a:chExt cx="0" cy="0"/>
        </a:xfrm>
      </p:grpSpPr>
      <p:sp>
        <p:nvSpPr>
          <p:cNvPr id="118" name="Google Shape;118;p26"/>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rgbClr val="F4F0ED"/>
          </a:solidFill>
          <a:ln>
            <a:noFill/>
          </a:ln>
        </p:spPr>
      </p:sp>
      <p:pic>
        <p:nvPicPr>
          <p:cNvPr id="119" name="Google Shape;119;p26"/>
          <p:cNvPicPr preferRelativeResize="0"/>
          <p:nvPr/>
        </p:nvPicPr>
        <p:blipFill>
          <a:blip r:embed="rId2">
            <a:alphaModFix/>
          </a:blip>
          <a:stretch>
            <a:fillRect/>
          </a:stretch>
        </p:blipFill>
        <p:spPr>
          <a:xfrm>
            <a:off x="428039" y="6125785"/>
            <a:ext cx="1755011" cy="644167"/>
          </a:xfrm>
          <a:prstGeom prst="rect">
            <a:avLst/>
          </a:prstGeom>
          <a:noFill/>
          <a:ln>
            <a:noFill/>
          </a:ln>
        </p:spPr>
      </p:pic>
    </p:spTree>
    <p:extLst>
      <p:ext uri="{BB962C8B-B14F-4D97-AF65-F5344CB8AC3E}">
        <p14:creationId xmlns:p14="http://schemas.microsoft.com/office/powerpoint/2010/main" val="2839119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Headline in Circle" preserve="1">
  <p:cSld name="Headline in Circle">
    <p:spTree>
      <p:nvGrpSpPr>
        <p:cNvPr id="1" name="Shape 120"/>
        <p:cNvGrpSpPr/>
        <p:nvPr/>
      </p:nvGrpSpPr>
      <p:grpSpPr>
        <a:xfrm>
          <a:off x="0" y="0"/>
          <a:ext cx="0" cy="0"/>
          <a:chOff x="0" y="0"/>
          <a:chExt cx="0" cy="0"/>
        </a:xfrm>
      </p:grpSpPr>
      <p:sp>
        <p:nvSpPr>
          <p:cNvPr id="121" name="Google Shape;121;p27"/>
          <p:cNvSpPr/>
          <p:nvPr/>
        </p:nvSpPr>
        <p:spPr>
          <a:xfrm>
            <a:off x="-457200" y="394471"/>
            <a:ext cx="3912800" cy="3912800"/>
          </a:xfrm>
          <a:prstGeom prst="ellipse">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2" name="Google Shape;122;p27"/>
          <p:cNvSpPr/>
          <p:nvPr/>
        </p:nvSpPr>
        <p:spPr>
          <a:xfrm>
            <a:off x="-192179" y="394471"/>
            <a:ext cx="3912800" cy="3912800"/>
          </a:xfrm>
          <a:prstGeom prst="ellips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3" name="Google Shape;123;p27"/>
          <p:cNvSpPr txBox="1">
            <a:spLocks noGrp="1"/>
          </p:cNvSpPr>
          <p:nvPr>
            <p:ph type="title"/>
          </p:nvPr>
        </p:nvSpPr>
        <p:spPr>
          <a:xfrm>
            <a:off x="60821" y="1183871"/>
            <a:ext cx="3406800" cy="2334000"/>
          </a:xfrm>
          <a:prstGeom prst="rect">
            <a:avLst/>
          </a:prstGeom>
        </p:spPr>
        <p:txBody>
          <a:bodyPr spcFirstLastPara="1" wrap="square" lIns="91425" tIns="45700" rIns="91425" bIns="45700" anchor="t"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0224916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lumn text" preserve="1">
  <p:cSld name="Three column text">
    <p:spTree>
      <p:nvGrpSpPr>
        <p:cNvPr id="1" name="Shape 124"/>
        <p:cNvGrpSpPr/>
        <p:nvPr/>
      </p:nvGrpSpPr>
      <p:grpSpPr>
        <a:xfrm>
          <a:off x="0" y="0"/>
          <a:ext cx="0" cy="0"/>
          <a:chOff x="0" y="0"/>
          <a:chExt cx="0" cy="0"/>
        </a:xfrm>
      </p:grpSpPr>
      <p:grpSp>
        <p:nvGrpSpPr>
          <p:cNvPr id="125" name="Google Shape;125;p28"/>
          <p:cNvGrpSpPr/>
          <p:nvPr/>
        </p:nvGrpSpPr>
        <p:grpSpPr>
          <a:xfrm>
            <a:off x="629326" y="1395431"/>
            <a:ext cx="3429141" cy="4518736"/>
            <a:chOff x="475566" y="1046573"/>
            <a:chExt cx="2571856" cy="3389052"/>
          </a:xfrm>
        </p:grpSpPr>
        <p:sp>
          <p:nvSpPr>
            <p:cNvPr id="126" name="Google Shape;126;p28"/>
            <p:cNvSpPr/>
            <p:nvPr/>
          </p:nvSpPr>
          <p:spPr>
            <a:xfrm>
              <a:off x="475566" y="1063625"/>
              <a:ext cx="25713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27" name="Google Shape;127;p28"/>
            <p:cNvSpPr/>
            <p:nvPr/>
          </p:nvSpPr>
          <p:spPr>
            <a:xfrm rot="10800000" flipH="1">
              <a:off x="476122" y="1046573"/>
              <a:ext cx="25713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28" name="Google Shape;128;p28"/>
            <p:cNvSpPr/>
            <p:nvPr/>
          </p:nvSpPr>
          <p:spPr>
            <a:xfrm rot="10800000" flipH="1">
              <a:off x="476122" y="1491706"/>
              <a:ext cx="25713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29" name="Google Shape;129;p28"/>
          <p:cNvGrpSpPr/>
          <p:nvPr/>
        </p:nvGrpSpPr>
        <p:grpSpPr>
          <a:xfrm>
            <a:off x="4381756" y="1395433"/>
            <a:ext cx="3429233" cy="4518733"/>
            <a:chOff x="3284266" y="1046575"/>
            <a:chExt cx="2571925" cy="3389050"/>
          </a:xfrm>
        </p:grpSpPr>
        <p:sp>
          <p:nvSpPr>
            <p:cNvPr id="130" name="Google Shape;130;p28"/>
            <p:cNvSpPr/>
            <p:nvPr/>
          </p:nvSpPr>
          <p:spPr>
            <a:xfrm>
              <a:off x="3286091" y="1063625"/>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31" name="Google Shape;131;p28"/>
            <p:cNvSpPr/>
            <p:nvPr/>
          </p:nvSpPr>
          <p:spPr>
            <a:xfrm rot="10800000" flipH="1">
              <a:off x="3284266" y="1046575"/>
              <a:ext cx="2571300" cy="445500"/>
            </a:xfrm>
            <a:prstGeom prst="rect">
              <a:avLst/>
            </a:prstGeom>
            <a:solidFill>
              <a:srgbClr val="00BFA5"/>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2" name="Google Shape;132;p28"/>
            <p:cNvSpPr/>
            <p:nvPr/>
          </p:nvSpPr>
          <p:spPr>
            <a:xfrm rot="10800000" flipH="1">
              <a:off x="3284266" y="1491709"/>
              <a:ext cx="2571300" cy="44700"/>
            </a:xfrm>
            <a:prstGeom prst="rect">
              <a:avLst/>
            </a:prstGeom>
            <a:solidFill>
              <a:srgbClr val="00BFA5">
                <a:alpha val="51920"/>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33" name="Google Shape;133;p28"/>
          <p:cNvGrpSpPr/>
          <p:nvPr/>
        </p:nvGrpSpPr>
        <p:grpSpPr>
          <a:xfrm>
            <a:off x="8134275" y="1406797"/>
            <a:ext cx="3428400" cy="4518733"/>
            <a:chOff x="6073322" y="1055098"/>
            <a:chExt cx="2571300" cy="3389050"/>
          </a:xfrm>
        </p:grpSpPr>
        <p:sp>
          <p:nvSpPr>
            <p:cNvPr id="134" name="Google Shape;134;p28"/>
            <p:cNvSpPr/>
            <p:nvPr/>
          </p:nvSpPr>
          <p:spPr>
            <a:xfrm>
              <a:off x="6073956" y="1072147"/>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r>
                <a:rPr lang="en" sz="2400">
                  <a:solidFill>
                    <a:srgbClr val="FFFFFF"/>
                  </a:solidFill>
                  <a:latin typeface="Proxima Nova"/>
                  <a:ea typeface="Proxima Nova"/>
                  <a:cs typeface="Proxima Nova"/>
                  <a:sym typeface="Proxima Nova"/>
                </a:rPr>
                <a:t> </a:t>
              </a:r>
              <a:endParaRPr sz="1867" b="0" i="0" u="none" strike="noStrike" cap="none">
                <a:solidFill>
                  <a:srgbClr val="FFFFFF"/>
                </a:solidFill>
                <a:latin typeface="Proxima Nova"/>
                <a:ea typeface="Proxima Nova"/>
                <a:cs typeface="Proxima Nova"/>
                <a:sym typeface="Proxima Nova"/>
              </a:endParaRPr>
            </a:p>
          </p:txBody>
        </p:sp>
        <p:sp>
          <p:nvSpPr>
            <p:cNvPr id="135" name="Google Shape;135;p28"/>
            <p:cNvSpPr/>
            <p:nvPr/>
          </p:nvSpPr>
          <p:spPr>
            <a:xfrm rot="10800000" flipH="1">
              <a:off x="6073322" y="1055098"/>
              <a:ext cx="25713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6" name="Google Shape;136;p28"/>
            <p:cNvSpPr/>
            <p:nvPr/>
          </p:nvSpPr>
          <p:spPr>
            <a:xfrm rot="10800000" flipH="1">
              <a:off x="6073322" y="1500231"/>
              <a:ext cx="25713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37" name="Google Shape;137;p28"/>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1982421799"/>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wo column text" preserve="1">
  <p:cSld name="Two column text">
    <p:spTree>
      <p:nvGrpSpPr>
        <p:cNvPr id="1" name="Shape 138"/>
        <p:cNvGrpSpPr/>
        <p:nvPr/>
      </p:nvGrpSpPr>
      <p:grpSpPr>
        <a:xfrm>
          <a:off x="0" y="0"/>
          <a:ext cx="0" cy="0"/>
          <a:chOff x="0" y="0"/>
          <a:chExt cx="0" cy="0"/>
        </a:xfrm>
      </p:grpSpPr>
      <p:grpSp>
        <p:nvGrpSpPr>
          <p:cNvPr id="139" name="Google Shape;139;p29"/>
          <p:cNvGrpSpPr/>
          <p:nvPr/>
        </p:nvGrpSpPr>
        <p:grpSpPr>
          <a:xfrm>
            <a:off x="625816" y="1449330"/>
            <a:ext cx="5241257" cy="4518719"/>
            <a:chOff x="666884" y="1086986"/>
            <a:chExt cx="3737348" cy="3389039"/>
          </a:xfrm>
        </p:grpSpPr>
        <p:sp>
          <p:nvSpPr>
            <p:cNvPr id="140" name="Google Shape;140;p29"/>
            <p:cNvSpPr/>
            <p:nvPr/>
          </p:nvSpPr>
          <p:spPr>
            <a:xfrm>
              <a:off x="667132" y="1104025"/>
              <a:ext cx="3737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1" name="Google Shape;141;p29"/>
            <p:cNvSpPr/>
            <p:nvPr/>
          </p:nvSpPr>
          <p:spPr>
            <a:xfrm rot="10800000" flipH="1">
              <a:off x="666884" y="1086986"/>
              <a:ext cx="37371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2" name="Google Shape;142;p29"/>
            <p:cNvSpPr/>
            <p:nvPr/>
          </p:nvSpPr>
          <p:spPr>
            <a:xfrm rot="10800000" flipH="1">
              <a:off x="666884" y="1532120"/>
              <a:ext cx="37371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43" name="Google Shape;143;p29"/>
          <p:cNvGrpSpPr/>
          <p:nvPr/>
        </p:nvGrpSpPr>
        <p:grpSpPr>
          <a:xfrm>
            <a:off x="6328705" y="1448205"/>
            <a:ext cx="5237480" cy="4518644"/>
            <a:chOff x="4742462" y="1086142"/>
            <a:chExt cx="3734655" cy="3388983"/>
          </a:xfrm>
        </p:grpSpPr>
        <p:sp>
          <p:nvSpPr>
            <p:cNvPr id="144" name="Google Shape;144;p29"/>
            <p:cNvSpPr/>
            <p:nvPr/>
          </p:nvSpPr>
          <p:spPr>
            <a:xfrm>
              <a:off x="4742716" y="1104025"/>
              <a:ext cx="3734400" cy="33711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5" name="Google Shape;145;p29"/>
            <p:cNvSpPr/>
            <p:nvPr/>
          </p:nvSpPr>
          <p:spPr>
            <a:xfrm rot="10800000" flipH="1">
              <a:off x="4742462" y="1086142"/>
              <a:ext cx="37344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6" name="Google Shape;146;p29"/>
            <p:cNvSpPr/>
            <p:nvPr/>
          </p:nvSpPr>
          <p:spPr>
            <a:xfrm rot="10800000" flipH="1">
              <a:off x="4742462" y="1531276"/>
              <a:ext cx="37344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47" name="Google Shape;147;p29"/>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264768221"/>
      </p:ext>
    </p:extLst>
  </p:cSld>
  <p:clrMapOvr>
    <a:masterClrMapping/>
  </p:clrMapOvr>
  <p:extLst mod="1">
    <p:ext uri="{DCECCB84-F9BA-43D5-87BE-67443E8EF086}">
      <p15:sldGuideLst xmlns:p15="http://schemas.microsoft.com/office/powerpoint/2012/main">
        <p15:guide id="1" pos="297">
          <p15:clr>
            <a:srgbClr val="FA7B17"/>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hree Columns/Arrows" preserve="1">
  <p:cSld name="Three Columns/Arrows">
    <p:spTree>
      <p:nvGrpSpPr>
        <p:cNvPr id="1" name="Shape 148"/>
        <p:cNvGrpSpPr/>
        <p:nvPr/>
      </p:nvGrpSpPr>
      <p:grpSpPr>
        <a:xfrm>
          <a:off x="0" y="0"/>
          <a:ext cx="0" cy="0"/>
          <a:chOff x="0" y="0"/>
          <a:chExt cx="0" cy="0"/>
        </a:xfrm>
      </p:grpSpPr>
      <p:sp>
        <p:nvSpPr>
          <p:cNvPr id="149" name="Google Shape;149;p30"/>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150" name="Google Shape;150;p30"/>
          <p:cNvSpPr/>
          <p:nvPr/>
        </p:nvSpPr>
        <p:spPr>
          <a:xfrm>
            <a:off x="671716" y="1657801"/>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1" name="Google Shape;151;p30"/>
          <p:cNvSpPr/>
          <p:nvPr/>
        </p:nvSpPr>
        <p:spPr>
          <a:xfrm>
            <a:off x="4370000"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2" name="Google Shape;152;p30"/>
          <p:cNvSpPr/>
          <p:nvPr/>
        </p:nvSpPr>
        <p:spPr>
          <a:xfrm>
            <a:off x="8068284"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3" name="Google Shape;153;p30"/>
          <p:cNvSpPr/>
          <p:nvPr/>
        </p:nvSpPr>
        <p:spPr>
          <a:xfrm>
            <a:off x="3882256"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
        <p:nvSpPr>
          <p:cNvPr id="154" name="Google Shape;154;p30"/>
          <p:cNvSpPr/>
          <p:nvPr/>
        </p:nvSpPr>
        <p:spPr>
          <a:xfrm>
            <a:off x="7579185"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3897475929"/>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155"/>
        <p:cNvGrpSpPr/>
        <p:nvPr/>
      </p:nvGrpSpPr>
      <p:grpSpPr>
        <a:xfrm>
          <a:off x="0" y="0"/>
          <a:ext cx="0" cy="0"/>
          <a:chOff x="0" y="0"/>
          <a:chExt cx="0" cy="0"/>
        </a:xfrm>
      </p:grpSpPr>
    </p:spTree>
    <p:extLst>
      <p:ext uri="{BB962C8B-B14F-4D97-AF65-F5344CB8AC3E}">
        <p14:creationId xmlns:p14="http://schemas.microsoft.com/office/powerpoint/2010/main" val="21285437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r>
              <a:rPr lang="en-US"/>
              <a:t>Click to edit Master title style</a:t>
            </a:r>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Click to edit Master subtitle style</a:t>
            </a:r>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3318014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Click to edit Master title style</a:t>
            </a:r>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14178701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6093051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399760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en-US"/>
              <a:t>Click to edit Master title style</a:t>
            </a:r>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94874609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23432199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9847735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en-US"/>
              <a:t>Click to edit Master title style</a:t>
            </a:r>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4646412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74175771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pPr lvl="0"/>
            <a:r>
              <a:rPr lang="en-US"/>
              <a:t>Edit Master text styles</a:t>
            </a: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4760853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Edit Master text styles</a:t>
            </a: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38248523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28245201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16919847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Center: Title, Subtitle, Content" preserve="1">
  <p:cSld name="Center: Title, Subtitle, Content">
    <p:bg>
      <p:bgPr>
        <a:solidFill>
          <a:srgbClr val="FFFFFF"/>
        </a:solidFill>
        <a:effectLst/>
      </p:bgPr>
    </p:bg>
    <p:spTree>
      <p:nvGrpSpPr>
        <p:cNvPr id="1" name="Shape 58"/>
        <p:cNvGrpSpPr/>
        <p:nvPr/>
      </p:nvGrpSpPr>
      <p:grpSpPr>
        <a:xfrm>
          <a:off x="0" y="0"/>
          <a:ext cx="0" cy="0"/>
          <a:chOff x="0" y="0"/>
          <a:chExt cx="0" cy="0"/>
        </a:xfrm>
      </p:grpSpPr>
      <p:sp>
        <p:nvSpPr>
          <p:cNvPr id="59" name="Google Shape;59;p14"/>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0" name="Google Shape;60;p14"/>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61" name="Google Shape;61;p14"/>
          <p:cNvSpPr txBox="1">
            <a:spLocks noGrp="1"/>
          </p:cNvSpPr>
          <p:nvPr>
            <p:ph type="subTitle" idx="2"/>
          </p:nvPr>
        </p:nvSpPr>
        <p:spPr>
          <a:xfrm>
            <a:off x="2135400" y="950591"/>
            <a:ext cx="7921200" cy="668000"/>
          </a:xfrm>
          <a:prstGeom prst="rect">
            <a:avLst/>
          </a:prstGeom>
        </p:spPr>
        <p:txBody>
          <a:bodyPr spcFirstLastPara="1" wrap="square" lIns="91425" tIns="45700" rIns="91425" bIns="45700" anchor="t" anchorCtr="0"/>
          <a:lstStyle>
            <a:lvl1pPr lvl="0" algn="ctr"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1941536469"/>
      </p:ext>
    </p:extLst>
  </p:cSld>
  <p:clrMapOvr>
    <a:masterClrMapping/>
  </p:clrMapOvr>
  <p:extLst mod="1">
    <p:ext uri="{DCECCB84-F9BA-43D5-87BE-67443E8EF086}">
      <p15:sldGuideLst xmlns:p15="http://schemas.microsoft.com/office/powerpoint/2012/main">
        <p15:guide id="1" orient="horz" pos="485">
          <p15:clr>
            <a:srgbClr val="FA7B17"/>
          </p15:clr>
        </p15:guide>
        <p15:guide id="2" orient="horz" pos="758">
          <p15:clr>
            <a:srgbClr val="FA7B17"/>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Left Align: Title, Subtitle, Content" preserve="1">
  <p:cSld name="Left Align: Title, Subtitle, Content">
    <p:bg>
      <p:bgPr>
        <a:solidFill>
          <a:srgbClr val="FFFFFF"/>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64" name="Google Shape;64;p15"/>
          <p:cNvSpPr txBox="1">
            <a:spLocks noGrp="1"/>
          </p:cNvSpPr>
          <p:nvPr>
            <p:ph type="subTitle" idx="1"/>
          </p:nvPr>
        </p:nvSpPr>
        <p:spPr>
          <a:xfrm>
            <a:off x="487575" y="941065"/>
            <a:ext cx="7921200" cy="668000"/>
          </a:xfrm>
          <a:prstGeom prst="rect">
            <a:avLst/>
          </a:prstGeom>
        </p:spPr>
        <p:txBody>
          <a:bodyPr spcFirstLastPara="1" wrap="square" lIns="91425" tIns="45700" rIns="91425" bIns="45700" anchor="t" anchorCtr="0"/>
          <a:lstStyle>
            <a:lvl1pPr lvl="0"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3932785129"/>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422517919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Left Align: Title, Content" preserve="1">
  <p:cSld name="Left Align: Title, Content">
    <p:bg>
      <p:bgPr>
        <a:solidFill>
          <a:srgbClr val="FFFFFF"/>
        </a:solid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926376008"/>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Center: Title, Content" preserve="1">
  <p:cSld name="Center: Title, Content">
    <p:bg>
      <p:bgPr>
        <a:solidFill>
          <a:srgbClr val="FFFFFF"/>
        </a:solidFill>
        <a:effectLst/>
      </p:bgPr>
    </p:bg>
    <p:spTree>
      <p:nvGrpSpPr>
        <p:cNvPr id="1" name="Shape 67"/>
        <p:cNvGrpSpPr/>
        <p:nvPr/>
      </p:nvGrpSpPr>
      <p:grpSpPr>
        <a:xfrm>
          <a:off x="0" y="0"/>
          <a:ext cx="0" cy="0"/>
          <a:chOff x="0" y="0"/>
          <a:chExt cx="0" cy="0"/>
        </a:xfrm>
      </p:grpSpPr>
      <p:sp>
        <p:nvSpPr>
          <p:cNvPr id="68" name="Google Shape;68;p17"/>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9" name="Google Shape;69;p17"/>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4159886829"/>
      </p:ext>
    </p:extLst>
  </p:cSld>
  <p:clrMapOvr>
    <a:masterClrMapping/>
  </p:clrMapOvr>
  <p:extLst mod="1">
    <p:ext uri="{DCECCB84-F9BA-43D5-87BE-67443E8EF086}">
      <p15:sldGuideLst xmlns:p15="http://schemas.microsoft.com/office/powerpoint/2012/main">
        <p15:guide id="1" orient="horz" pos="487">
          <p15:clr>
            <a:srgbClr val="FA7B17"/>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Cover Slides" preserve="1">
  <p:cSld name="Cover Slides">
    <p:bg>
      <p:bgPr>
        <a:solidFill>
          <a:srgbClr val="FFFFFF"/>
        </a:solidFill>
        <a:effectLst/>
      </p:bgPr>
    </p:bg>
    <p:spTree>
      <p:nvGrpSpPr>
        <p:cNvPr id="1" name="Shape 70"/>
        <p:cNvGrpSpPr/>
        <p:nvPr/>
      </p:nvGrpSpPr>
      <p:grpSpPr>
        <a:xfrm>
          <a:off x="0" y="0"/>
          <a:ext cx="0" cy="0"/>
          <a:chOff x="0" y="0"/>
          <a:chExt cx="0" cy="0"/>
        </a:xfrm>
      </p:grpSpPr>
      <p:sp>
        <p:nvSpPr>
          <p:cNvPr id="71" name="Google Shape;71;p18"/>
          <p:cNvSpPr/>
          <p:nvPr/>
        </p:nvSpPr>
        <p:spPr>
          <a:xfrm>
            <a:off x="-136167" y="-76600"/>
            <a:ext cx="12464400" cy="70112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39758821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Chapter Slide 1" preserve="1">
  <p:cSld name="Chapter Slide 1">
    <p:bg>
      <p:bgPr>
        <a:solidFill>
          <a:srgbClr val="F4F0ED"/>
        </a:solidFill>
        <a:effectLst/>
      </p:bgPr>
    </p:bg>
    <p:spTree>
      <p:nvGrpSpPr>
        <p:cNvPr id="1" name="Shape 72"/>
        <p:cNvGrpSpPr/>
        <p:nvPr/>
      </p:nvGrpSpPr>
      <p:grpSpPr>
        <a:xfrm>
          <a:off x="0" y="0"/>
          <a:ext cx="0" cy="0"/>
          <a:chOff x="0" y="0"/>
          <a:chExt cx="0" cy="0"/>
        </a:xfrm>
      </p:grpSpPr>
      <p:sp>
        <p:nvSpPr>
          <p:cNvPr id="73" name="Google Shape;73;p19"/>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4" name="Google Shape;74;p19"/>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8E97D4"/>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5" name="Google Shape;75;p19"/>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1"/>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6" name="Google Shape;76;p19"/>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rgbClr val="4050C6"/>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77" name="Google Shape;77;p19"/>
          <p:cNvGrpSpPr/>
          <p:nvPr/>
        </p:nvGrpSpPr>
        <p:grpSpPr>
          <a:xfrm>
            <a:off x="-2814700" y="-2729600"/>
            <a:ext cx="17843733" cy="12159933"/>
            <a:chOff x="-2111025" y="-2047200"/>
            <a:chExt cx="13382800" cy="9119950"/>
          </a:xfrm>
        </p:grpSpPr>
        <p:sp>
          <p:nvSpPr>
            <p:cNvPr id="78" name="Google Shape;78;p19"/>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19"/>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 name="Google Shape;80;p19"/>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19"/>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2" name="Google Shape;82;p19"/>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54869502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Chapter Slide 2" preserve="1">
  <p:cSld name="Chapter Slide 2">
    <p:bg>
      <p:bgPr>
        <a:solidFill>
          <a:srgbClr val="F4F0ED"/>
        </a:solidFill>
        <a:effectLst/>
      </p:bgPr>
    </p:bg>
    <p:spTree>
      <p:nvGrpSpPr>
        <p:cNvPr id="1" name="Shape 83"/>
        <p:cNvGrpSpPr/>
        <p:nvPr/>
      </p:nvGrpSpPr>
      <p:grpSpPr>
        <a:xfrm>
          <a:off x="0" y="0"/>
          <a:ext cx="0" cy="0"/>
          <a:chOff x="0" y="0"/>
          <a:chExt cx="0" cy="0"/>
        </a:xfrm>
      </p:grpSpPr>
      <p:sp>
        <p:nvSpPr>
          <p:cNvPr id="84" name="Google Shape;84;p20"/>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20"/>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6" name="Google Shape;86;p20"/>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51B1FF">
              <a:alpha val="5569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7" name="Google Shape;87;p20"/>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8" name="Google Shape;88;p20"/>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89" name="Google Shape;89;p20"/>
          <p:cNvGrpSpPr/>
          <p:nvPr/>
        </p:nvGrpSpPr>
        <p:grpSpPr>
          <a:xfrm>
            <a:off x="-2814700" y="-2729600"/>
            <a:ext cx="17843733" cy="12159933"/>
            <a:chOff x="-2111025" y="-2047200"/>
            <a:chExt cx="13382800" cy="9119950"/>
          </a:xfrm>
        </p:grpSpPr>
        <p:sp>
          <p:nvSpPr>
            <p:cNvPr id="90" name="Google Shape;90;p20"/>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20"/>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 name="Google Shape;92;p20"/>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 name="Google Shape;93;p20"/>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5203767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Chapter Slide 3" preserve="1">
  <p:cSld name="Chapter Slide 3">
    <p:bg>
      <p:bgPr>
        <a:solidFill>
          <a:srgbClr val="F4F0ED"/>
        </a:solidFill>
        <a:effectLst/>
      </p:bgPr>
    </p:bg>
    <p:spTree>
      <p:nvGrpSpPr>
        <p:cNvPr id="1" name="Shape 94"/>
        <p:cNvGrpSpPr/>
        <p:nvPr/>
      </p:nvGrpSpPr>
      <p:grpSpPr>
        <a:xfrm>
          <a:off x="0" y="0"/>
          <a:ext cx="0" cy="0"/>
          <a:chOff x="0" y="0"/>
          <a:chExt cx="0" cy="0"/>
        </a:xfrm>
      </p:grpSpPr>
      <p:sp>
        <p:nvSpPr>
          <p:cNvPr id="95" name="Google Shape;95;p21"/>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6" name="Google Shape;96;p21"/>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97" name="Google Shape;97;p21"/>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00BFA5">
              <a:alpha val="5176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8" name="Google Shape;98;p21"/>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9" name="Google Shape;99;p21"/>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100" name="Google Shape;100;p21"/>
          <p:cNvGrpSpPr/>
          <p:nvPr/>
        </p:nvGrpSpPr>
        <p:grpSpPr>
          <a:xfrm>
            <a:off x="-2814700" y="-2729600"/>
            <a:ext cx="17843733" cy="12159933"/>
            <a:chOff x="-2111025" y="-2047200"/>
            <a:chExt cx="13382800" cy="9119950"/>
          </a:xfrm>
        </p:grpSpPr>
        <p:sp>
          <p:nvSpPr>
            <p:cNvPr id="101" name="Google Shape;101;p21"/>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 name="Google Shape;102;p21"/>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 name="Google Shape;103;p21"/>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 name="Google Shape;104;p21"/>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9480769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Chapter Slide 5" preserve="1">
  <p:cSld name="Chapter Slide 5">
    <p:bg>
      <p:bgPr>
        <a:solidFill>
          <a:srgbClr val="F4F0ED"/>
        </a:solidFill>
        <a:effectLst/>
      </p:bgPr>
    </p:bg>
    <p:spTree>
      <p:nvGrpSpPr>
        <p:cNvPr id="1" name="Shape 105"/>
        <p:cNvGrpSpPr/>
        <p:nvPr/>
      </p:nvGrpSpPr>
      <p:grpSpPr>
        <a:xfrm>
          <a:off x="0" y="0"/>
          <a:ext cx="0" cy="0"/>
          <a:chOff x="0" y="0"/>
          <a:chExt cx="0" cy="0"/>
        </a:xfrm>
      </p:grpSpPr>
      <p:sp>
        <p:nvSpPr>
          <p:cNvPr id="106" name="Google Shape;106;p22"/>
          <p:cNvSpPr/>
          <p:nvPr/>
        </p:nvSpPr>
        <p:spPr>
          <a:xfrm>
            <a:off x="-136167" y="-76600"/>
            <a:ext cx="12464400" cy="7011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7" name="Google Shape;107;p22"/>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86211620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Chapter Slide 6" preserve="1">
  <p:cSld name="Chapter Slide 6">
    <p:bg>
      <p:bgPr>
        <a:solidFill>
          <a:srgbClr val="F4F0ED"/>
        </a:solidFill>
        <a:effectLst/>
      </p:bgPr>
    </p:bg>
    <p:spTree>
      <p:nvGrpSpPr>
        <p:cNvPr id="1" name="Shape 108"/>
        <p:cNvGrpSpPr/>
        <p:nvPr/>
      </p:nvGrpSpPr>
      <p:grpSpPr>
        <a:xfrm>
          <a:off x="0" y="0"/>
          <a:ext cx="0" cy="0"/>
          <a:chOff x="0" y="0"/>
          <a:chExt cx="0" cy="0"/>
        </a:xfrm>
      </p:grpSpPr>
      <p:sp>
        <p:nvSpPr>
          <p:cNvPr id="109" name="Google Shape;109;p23"/>
          <p:cNvSpPr/>
          <p:nvPr/>
        </p:nvSpPr>
        <p:spPr>
          <a:xfrm>
            <a:off x="-136167" y="-76600"/>
            <a:ext cx="12464400" cy="7011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0" name="Google Shape;110;p23"/>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61259523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Chapter Slide 7" preserve="1">
  <p:cSld name="Chapter Slide 7">
    <p:bg>
      <p:bgPr>
        <a:solidFill>
          <a:srgbClr val="F4F0ED"/>
        </a:solidFill>
        <a:effectLst/>
      </p:bgPr>
    </p:bg>
    <p:spTree>
      <p:nvGrpSpPr>
        <p:cNvPr id="1" name="Shape 111"/>
        <p:cNvGrpSpPr/>
        <p:nvPr/>
      </p:nvGrpSpPr>
      <p:grpSpPr>
        <a:xfrm>
          <a:off x="0" y="0"/>
          <a:ext cx="0" cy="0"/>
          <a:chOff x="0" y="0"/>
          <a:chExt cx="0" cy="0"/>
        </a:xfrm>
      </p:grpSpPr>
      <p:sp>
        <p:nvSpPr>
          <p:cNvPr id="112" name="Google Shape;112;p24"/>
          <p:cNvSpPr/>
          <p:nvPr/>
        </p:nvSpPr>
        <p:spPr>
          <a:xfrm>
            <a:off x="-136167" y="-76600"/>
            <a:ext cx="12464400" cy="7011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3" name="Google Shape;113;p24"/>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0727736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Agenda objectives" preserve="1">
  <p:cSld name="Agenda objectives">
    <p:spTree>
      <p:nvGrpSpPr>
        <p:cNvPr id="1" name="Shape 114"/>
        <p:cNvGrpSpPr/>
        <p:nvPr/>
      </p:nvGrpSpPr>
      <p:grpSpPr>
        <a:xfrm>
          <a:off x="0" y="0"/>
          <a:ext cx="0" cy="0"/>
          <a:chOff x="0" y="0"/>
          <a:chExt cx="0" cy="0"/>
        </a:xfrm>
      </p:grpSpPr>
      <p:sp>
        <p:nvSpPr>
          <p:cNvPr id="115" name="Google Shape;115;p25"/>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chemeClr val="accent1"/>
          </a:solidFill>
          <a:ln>
            <a:noFill/>
          </a:ln>
        </p:spPr>
      </p:sp>
      <p:pic>
        <p:nvPicPr>
          <p:cNvPr id="116" name="Google Shape;116;p25"/>
          <p:cNvPicPr preferRelativeResize="0"/>
          <p:nvPr/>
        </p:nvPicPr>
        <p:blipFill>
          <a:blip r:embed="rId2">
            <a:alphaModFix/>
          </a:blip>
          <a:stretch>
            <a:fillRect/>
          </a:stretch>
        </p:blipFill>
        <p:spPr>
          <a:xfrm>
            <a:off x="631440" y="6275379"/>
            <a:ext cx="1320365" cy="295300"/>
          </a:xfrm>
          <a:prstGeom prst="rect">
            <a:avLst/>
          </a:prstGeom>
          <a:noFill/>
          <a:ln>
            <a:noFill/>
          </a:ln>
        </p:spPr>
      </p:pic>
    </p:spTree>
    <p:extLst>
      <p:ext uri="{BB962C8B-B14F-4D97-AF65-F5344CB8AC3E}">
        <p14:creationId xmlns:p14="http://schemas.microsoft.com/office/powerpoint/2010/main" val="763941872"/>
      </p:ext>
    </p:extLst>
  </p:cSld>
  <p:clrMapOvr>
    <a:masterClrMapping/>
  </p:clrMapOvr>
  <p:extLst mod="1">
    <p:ext uri="{DCECCB84-F9BA-43D5-87BE-67443E8EF086}">
      <p15:sldGuideLst xmlns:p15="http://schemas.microsoft.com/office/powerpoint/2012/main">
        <p15:guide id="1" pos="298">
          <p15:clr>
            <a:srgbClr val="FA7B17"/>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pPr lvl="0"/>
            <a:r>
              <a:rPr lang="en-US"/>
              <a:t>Edit Master text styles</a:t>
            </a: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8492092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Agenda objectives 2" preserve="1">
  <p:cSld name="Agenda objectives 2">
    <p:spTree>
      <p:nvGrpSpPr>
        <p:cNvPr id="1" name="Shape 117"/>
        <p:cNvGrpSpPr/>
        <p:nvPr/>
      </p:nvGrpSpPr>
      <p:grpSpPr>
        <a:xfrm>
          <a:off x="0" y="0"/>
          <a:ext cx="0" cy="0"/>
          <a:chOff x="0" y="0"/>
          <a:chExt cx="0" cy="0"/>
        </a:xfrm>
      </p:grpSpPr>
      <p:sp>
        <p:nvSpPr>
          <p:cNvPr id="118" name="Google Shape;118;p26"/>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rgbClr val="F4F0ED"/>
          </a:solidFill>
          <a:ln>
            <a:noFill/>
          </a:ln>
        </p:spPr>
      </p:sp>
      <p:pic>
        <p:nvPicPr>
          <p:cNvPr id="119" name="Google Shape;119;p26"/>
          <p:cNvPicPr preferRelativeResize="0"/>
          <p:nvPr/>
        </p:nvPicPr>
        <p:blipFill>
          <a:blip r:embed="rId2">
            <a:alphaModFix/>
          </a:blip>
          <a:stretch>
            <a:fillRect/>
          </a:stretch>
        </p:blipFill>
        <p:spPr>
          <a:xfrm>
            <a:off x="428039" y="6125785"/>
            <a:ext cx="1755011" cy="644167"/>
          </a:xfrm>
          <a:prstGeom prst="rect">
            <a:avLst/>
          </a:prstGeom>
          <a:noFill/>
          <a:ln>
            <a:noFill/>
          </a:ln>
        </p:spPr>
      </p:pic>
    </p:spTree>
    <p:extLst>
      <p:ext uri="{BB962C8B-B14F-4D97-AF65-F5344CB8AC3E}">
        <p14:creationId xmlns:p14="http://schemas.microsoft.com/office/powerpoint/2010/main" val="38142091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Headline in Circle" preserve="1">
  <p:cSld name="Headline in Circle">
    <p:spTree>
      <p:nvGrpSpPr>
        <p:cNvPr id="1" name="Shape 120"/>
        <p:cNvGrpSpPr/>
        <p:nvPr/>
      </p:nvGrpSpPr>
      <p:grpSpPr>
        <a:xfrm>
          <a:off x="0" y="0"/>
          <a:ext cx="0" cy="0"/>
          <a:chOff x="0" y="0"/>
          <a:chExt cx="0" cy="0"/>
        </a:xfrm>
      </p:grpSpPr>
      <p:sp>
        <p:nvSpPr>
          <p:cNvPr id="121" name="Google Shape;121;p27"/>
          <p:cNvSpPr/>
          <p:nvPr/>
        </p:nvSpPr>
        <p:spPr>
          <a:xfrm>
            <a:off x="-457200" y="394471"/>
            <a:ext cx="3912800" cy="3912800"/>
          </a:xfrm>
          <a:prstGeom prst="ellipse">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2" name="Google Shape;122;p27"/>
          <p:cNvSpPr/>
          <p:nvPr/>
        </p:nvSpPr>
        <p:spPr>
          <a:xfrm>
            <a:off x="-192179" y="394471"/>
            <a:ext cx="3912800" cy="3912800"/>
          </a:xfrm>
          <a:prstGeom prst="ellips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3" name="Google Shape;123;p27"/>
          <p:cNvSpPr txBox="1">
            <a:spLocks noGrp="1"/>
          </p:cNvSpPr>
          <p:nvPr>
            <p:ph type="title"/>
          </p:nvPr>
        </p:nvSpPr>
        <p:spPr>
          <a:xfrm>
            <a:off x="60821" y="1183871"/>
            <a:ext cx="3406800" cy="2334000"/>
          </a:xfrm>
          <a:prstGeom prst="rect">
            <a:avLst/>
          </a:prstGeom>
        </p:spPr>
        <p:txBody>
          <a:bodyPr spcFirstLastPara="1" wrap="square" lIns="91425" tIns="45700" rIns="91425" bIns="45700" anchor="t"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84732607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Three column text" preserve="1">
  <p:cSld name="Three column text">
    <p:spTree>
      <p:nvGrpSpPr>
        <p:cNvPr id="1" name="Shape 124"/>
        <p:cNvGrpSpPr/>
        <p:nvPr/>
      </p:nvGrpSpPr>
      <p:grpSpPr>
        <a:xfrm>
          <a:off x="0" y="0"/>
          <a:ext cx="0" cy="0"/>
          <a:chOff x="0" y="0"/>
          <a:chExt cx="0" cy="0"/>
        </a:xfrm>
      </p:grpSpPr>
      <p:grpSp>
        <p:nvGrpSpPr>
          <p:cNvPr id="125" name="Google Shape;125;p28"/>
          <p:cNvGrpSpPr/>
          <p:nvPr/>
        </p:nvGrpSpPr>
        <p:grpSpPr>
          <a:xfrm>
            <a:off x="629326" y="1395431"/>
            <a:ext cx="3429141" cy="4518736"/>
            <a:chOff x="475566" y="1046573"/>
            <a:chExt cx="2571856" cy="3389052"/>
          </a:xfrm>
        </p:grpSpPr>
        <p:sp>
          <p:nvSpPr>
            <p:cNvPr id="126" name="Google Shape;126;p28"/>
            <p:cNvSpPr/>
            <p:nvPr/>
          </p:nvSpPr>
          <p:spPr>
            <a:xfrm>
              <a:off x="475566" y="1063625"/>
              <a:ext cx="25713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27" name="Google Shape;127;p28"/>
            <p:cNvSpPr/>
            <p:nvPr/>
          </p:nvSpPr>
          <p:spPr>
            <a:xfrm rot="10800000" flipH="1">
              <a:off x="476122" y="1046573"/>
              <a:ext cx="25713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28" name="Google Shape;128;p28"/>
            <p:cNvSpPr/>
            <p:nvPr/>
          </p:nvSpPr>
          <p:spPr>
            <a:xfrm rot="10800000" flipH="1">
              <a:off x="476122" y="1491706"/>
              <a:ext cx="25713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29" name="Google Shape;129;p28"/>
          <p:cNvGrpSpPr/>
          <p:nvPr/>
        </p:nvGrpSpPr>
        <p:grpSpPr>
          <a:xfrm>
            <a:off x="4381756" y="1395433"/>
            <a:ext cx="3429233" cy="4518733"/>
            <a:chOff x="3284266" y="1046575"/>
            <a:chExt cx="2571925" cy="3389050"/>
          </a:xfrm>
        </p:grpSpPr>
        <p:sp>
          <p:nvSpPr>
            <p:cNvPr id="130" name="Google Shape;130;p28"/>
            <p:cNvSpPr/>
            <p:nvPr/>
          </p:nvSpPr>
          <p:spPr>
            <a:xfrm>
              <a:off x="3286091" y="1063625"/>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31" name="Google Shape;131;p28"/>
            <p:cNvSpPr/>
            <p:nvPr/>
          </p:nvSpPr>
          <p:spPr>
            <a:xfrm rot="10800000" flipH="1">
              <a:off x="3284266" y="1046575"/>
              <a:ext cx="2571300" cy="445500"/>
            </a:xfrm>
            <a:prstGeom prst="rect">
              <a:avLst/>
            </a:prstGeom>
            <a:solidFill>
              <a:srgbClr val="00BFA5"/>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2" name="Google Shape;132;p28"/>
            <p:cNvSpPr/>
            <p:nvPr/>
          </p:nvSpPr>
          <p:spPr>
            <a:xfrm rot="10800000" flipH="1">
              <a:off x="3284266" y="1491709"/>
              <a:ext cx="2571300" cy="44700"/>
            </a:xfrm>
            <a:prstGeom prst="rect">
              <a:avLst/>
            </a:prstGeom>
            <a:solidFill>
              <a:srgbClr val="00BFA5">
                <a:alpha val="51920"/>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33" name="Google Shape;133;p28"/>
          <p:cNvGrpSpPr/>
          <p:nvPr/>
        </p:nvGrpSpPr>
        <p:grpSpPr>
          <a:xfrm>
            <a:off x="8134275" y="1406797"/>
            <a:ext cx="3428400" cy="4518733"/>
            <a:chOff x="6073322" y="1055098"/>
            <a:chExt cx="2571300" cy="3389050"/>
          </a:xfrm>
        </p:grpSpPr>
        <p:sp>
          <p:nvSpPr>
            <p:cNvPr id="134" name="Google Shape;134;p28"/>
            <p:cNvSpPr/>
            <p:nvPr/>
          </p:nvSpPr>
          <p:spPr>
            <a:xfrm>
              <a:off x="6073956" y="1072147"/>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r>
                <a:rPr lang="en" sz="2400">
                  <a:solidFill>
                    <a:srgbClr val="FFFFFF"/>
                  </a:solidFill>
                  <a:latin typeface="Proxima Nova"/>
                  <a:ea typeface="Proxima Nova"/>
                  <a:cs typeface="Proxima Nova"/>
                  <a:sym typeface="Proxima Nova"/>
                </a:rPr>
                <a:t> </a:t>
              </a:r>
              <a:endParaRPr sz="1867" b="0" i="0" u="none" strike="noStrike" cap="none">
                <a:solidFill>
                  <a:srgbClr val="FFFFFF"/>
                </a:solidFill>
                <a:latin typeface="Proxima Nova"/>
                <a:ea typeface="Proxima Nova"/>
                <a:cs typeface="Proxima Nova"/>
                <a:sym typeface="Proxima Nova"/>
              </a:endParaRPr>
            </a:p>
          </p:txBody>
        </p:sp>
        <p:sp>
          <p:nvSpPr>
            <p:cNvPr id="135" name="Google Shape;135;p28"/>
            <p:cNvSpPr/>
            <p:nvPr/>
          </p:nvSpPr>
          <p:spPr>
            <a:xfrm rot="10800000" flipH="1">
              <a:off x="6073322" y="1055098"/>
              <a:ext cx="25713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6" name="Google Shape;136;p28"/>
            <p:cNvSpPr/>
            <p:nvPr/>
          </p:nvSpPr>
          <p:spPr>
            <a:xfrm rot="10800000" flipH="1">
              <a:off x="6073322" y="1500231"/>
              <a:ext cx="25713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37" name="Google Shape;137;p28"/>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3879762780"/>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wo column text" preserve="1">
  <p:cSld name="Two column text">
    <p:spTree>
      <p:nvGrpSpPr>
        <p:cNvPr id="1" name="Shape 138"/>
        <p:cNvGrpSpPr/>
        <p:nvPr/>
      </p:nvGrpSpPr>
      <p:grpSpPr>
        <a:xfrm>
          <a:off x="0" y="0"/>
          <a:ext cx="0" cy="0"/>
          <a:chOff x="0" y="0"/>
          <a:chExt cx="0" cy="0"/>
        </a:xfrm>
      </p:grpSpPr>
      <p:grpSp>
        <p:nvGrpSpPr>
          <p:cNvPr id="139" name="Google Shape;139;p29"/>
          <p:cNvGrpSpPr/>
          <p:nvPr/>
        </p:nvGrpSpPr>
        <p:grpSpPr>
          <a:xfrm>
            <a:off x="625816" y="1449330"/>
            <a:ext cx="5241257" cy="4518719"/>
            <a:chOff x="666884" y="1086986"/>
            <a:chExt cx="3737348" cy="3389039"/>
          </a:xfrm>
        </p:grpSpPr>
        <p:sp>
          <p:nvSpPr>
            <p:cNvPr id="140" name="Google Shape;140;p29"/>
            <p:cNvSpPr/>
            <p:nvPr/>
          </p:nvSpPr>
          <p:spPr>
            <a:xfrm>
              <a:off x="667132" y="1104025"/>
              <a:ext cx="3737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1" name="Google Shape;141;p29"/>
            <p:cNvSpPr/>
            <p:nvPr/>
          </p:nvSpPr>
          <p:spPr>
            <a:xfrm rot="10800000" flipH="1">
              <a:off x="666884" y="1086986"/>
              <a:ext cx="37371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2" name="Google Shape;142;p29"/>
            <p:cNvSpPr/>
            <p:nvPr/>
          </p:nvSpPr>
          <p:spPr>
            <a:xfrm rot="10800000" flipH="1">
              <a:off x="666884" y="1532120"/>
              <a:ext cx="37371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43" name="Google Shape;143;p29"/>
          <p:cNvGrpSpPr/>
          <p:nvPr/>
        </p:nvGrpSpPr>
        <p:grpSpPr>
          <a:xfrm>
            <a:off x="6328705" y="1448205"/>
            <a:ext cx="5237480" cy="4518644"/>
            <a:chOff x="4742462" y="1086142"/>
            <a:chExt cx="3734655" cy="3388983"/>
          </a:xfrm>
        </p:grpSpPr>
        <p:sp>
          <p:nvSpPr>
            <p:cNvPr id="144" name="Google Shape;144;p29"/>
            <p:cNvSpPr/>
            <p:nvPr/>
          </p:nvSpPr>
          <p:spPr>
            <a:xfrm>
              <a:off x="4742716" y="1104025"/>
              <a:ext cx="3734400" cy="33711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5" name="Google Shape;145;p29"/>
            <p:cNvSpPr/>
            <p:nvPr/>
          </p:nvSpPr>
          <p:spPr>
            <a:xfrm rot="10800000" flipH="1">
              <a:off x="4742462" y="1086142"/>
              <a:ext cx="37344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6" name="Google Shape;146;p29"/>
            <p:cNvSpPr/>
            <p:nvPr/>
          </p:nvSpPr>
          <p:spPr>
            <a:xfrm rot="10800000" flipH="1">
              <a:off x="4742462" y="1531276"/>
              <a:ext cx="37344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47" name="Google Shape;147;p29"/>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1333109749"/>
      </p:ext>
    </p:extLst>
  </p:cSld>
  <p:clrMapOvr>
    <a:masterClrMapping/>
  </p:clrMapOvr>
  <p:extLst mod="1">
    <p:ext uri="{DCECCB84-F9BA-43D5-87BE-67443E8EF086}">
      <p15:sldGuideLst xmlns:p15="http://schemas.microsoft.com/office/powerpoint/2012/main">
        <p15:guide id="1" pos="297">
          <p15:clr>
            <a:srgbClr val="FA7B17"/>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Three Columns/Arrows" preserve="1">
  <p:cSld name="Three Columns/Arrows">
    <p:spTree>
      <p:nvGrpSpPr>
        <p:cNvPr id="1" name="Shape 148"/>
        <p:cNvGrpSpPr/>
        <p:nvPr/>
      </p:nvGrpSpPr>
      <p:grpSpPr>
        <a:xfrm>
          <a:off x="0" y="0"/>
          <a:ext cx="0" cy="0"/>
          <a:chOff x="0" y="0"/>
          <a:chExt cx="0" cy="0"/>
        </a:xfrm>
      </p:grpSpPr>
      <p:sp>
        <p:nvSpPr>
          <p:cNvPr id="149" name="Google Shape;149;p30"/>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150" name="Google Shape;150;p30"/>
          <p:cNvSpPr/>
          <p:nvPr/>
        </p:nvSpPr>
        <p:spPr>
          <a:xfrm>
            <a:off x="671716" y="1657801"/>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1" name="Google Shape;151;p30"/>
          <p:cNvSpPr/>
          <p:nvPr/>
        </p:nvSpPr>
        <p:spPr>
          <a:xfrm>
            <a:off x="4370000"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2" name="Google Shape;152;p30"/>
          <p:cNvSpPr/>
          <p:nvPr/>
        </p:nvSpPr>
        <p:spPr>
          <a:xfrm>
            <a:off x="8068284"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3" name="Google Shape;153;p30"/>
          <p:cNvSpPr/>
          <p:nvPr/>
        </p:nvSpPr>
        <p:spPr>
          <a:xfrm>
            <a:off x="3882256"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
        <p:nvSpPr>
          <p:cNvPr id="154" name="Google Shape;154;p30"/>
          <p:cNvSpPr/>
          <p:nvPr/>
        </p:nvSpPr>
        <p:spPr>
          <a:xfrm>
            <a:off x="7579185"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161634160"/>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155"/>
        <p:cNvGrpSpPr/>
        <p:nvPr/>
      </p:nvGrpSpPr>
      <p:grpSpPr>
        <a:xfrm>
          <a:off x="0" y="0"/>
          <a:ext cx="0" cy="0"/>
          <a:chOff x="0" y="0"/>
          <a:chExt cx="0" cy="0"/>
        </a:xfrm>
      </p:grpSpPr>
    </p:spTree>
    <p:extLst>
      <p:ext uri="{BB962C8B-B14F-4D97-AF65-F5344CB8AC3E}">
        <p14:creationId xmlns:p14="http://schemas.microsoft.com/office/powerpoint/2010/main" val="254410772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image" Target="../media/image1.pn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19" Type="http://schemas.openxmlformats.org/officeDocument/2006/relationships/theme" Target="../theme/theme2.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theme" Target="../theme/theme3.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18" Type="http://schemas.openxmlformats.org/officeDocument/2006/relationships/slideLayout" Target="../slideLayouts/slideLayout9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17" Type="http://schemas.openxmlformats.org/officeDocument/2006/relationships/slideLayout" Target="../slideLayouts/slideLayout94.xml"/><Relationship Id="rId2" Type="http://schemas.openxmlformats.org/officeDocument/2006/relationships/slideLayout" Target="../slideLayouts/slideLayout79.xml"/><Relationship Id="rId16" Type="http://schemas.openxmlformats.org/officeDocument/2006/relationships/slideLayout" Target="../slideLayouts/slideLayout93.xml"/><Relationship Id="rId20" Type="http://schemas.openxmlformats.org/officeDocument/2006/relationships/image" Target="../media/image1.pn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slideLayout" Target="../slideLayouts/slideLayout92.xml"/><Relationship Id="rId10" Type="http://schemas.openxmlformats.org/officeDocument/2006/relationships/slideLayout" Target="../slideLayouts/slideLayout87.xml"/><Relationship Id="rId19" Type="http://schemas.openxmlformats.org/officeDocument/2006/relationships/theme" Target="../theme/theme4.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3210095864"/>
      </p:ext>
    </p:extLst>
  </p:cSld>
  <p:clrMap bg1="lt1" tx1="dk1" bg2="dk2" tx2="lt2" accent1="accent1" accent2="accent2" accent3="accent3" accent4="accent4" accent5="accent5" accent6="accent6" hlink="hlink" folHlink="folHlink"/>
  <p:sldLayoutIdLst>
    <p:sldLayoutId id="2147493675" r:id="rId1"/>
    <p:sldLayoutId id="2147493676" r:id="rId2"/>
    <p:sldLayoutId id="2147493677" r:id="rId3"/>
    <p:sldLayoutId id="2147493678" r:id="rId4"/>
    <p:sldLayoutId id="2147493679" r:id="rId5"/>
    <p:sldLayoutId id="2147493680" r:id="rId6"/>
    <p:sldLayoutId id="2147493681" r:id="rId7"/>
    <p:sldLayoutId id="2147493682" r:id="rId8"/>
    <p:sldLayoutId id="2147493683" r:id="rId9"/>
    <p:sldLayoutId id="2147493684" r:id="rId10"/>
    <p:sldLayoutId id="2147493685" r:id="rId11"/>
    <p:sldLayoutId id="2147493636" r:id="rId12"/>
    <p:sldLayoutId id="2147493637" r:id="rId13"/>
    <p:sldLayoutId id="2147493638" r:id="rId14"/>
    <p:sldLayoutId id="2147493640" r:id="rId15"/>
    <p:sldLayoutId id="2147493642" r:id="rId16"/>
    <p:sldLayoutId id="2147493643" r:id="rId17"/>
    <p:sldLayoutId id="2147493644" r:id="rId18"/>
    <p:sldLayoutId id="2147493645" r:id="rId19"/>
    <p:sldLayoutId id="2147493646" r:id="rId20"/>
    <p:sldLayoutId id="2147493647" r:id="rId21"/>
    <p:sldLayoutId id="2147493648" r:id="rId22"/>
    <p:sldLayoutId id="2147493649" r:id="rId23"/>
    <p:sldLayoutId id="2147493650" r:id="rId24"/>
    <p:sldLayoutId id="2147493651" r:id="rId25"/>
    <p:sldLayoutId id="2147493652" r:id="rId26"/>
    <p:sldLayoutId id="2147493653" r:id="rId27"/>
    <p:sldLayoutId id="2147493654" r:id="rId28"/>
    <p:sldLayoutId id="2147493655" r:id="rId29"/>
    <p:sldLayoutId id="2147493656" r:id="rId30"/>
    <p:sldLayoutId id="2147493657" r:id="rId31"/>
    <p:sldLayoutId id="2147493658" r:id="rId32"/>
    <p:sldLayoutId id="2147493659" r:id="rId33"/>
    <p:sldLayoutId id="2147493660" r:id="rId34"/>
    <p:sldLayoutId id="2147493661" r:id="rId35"/>
    <p:sldLayoutId id="2147493662" r:id="rId36"/>
    <p:sldLayoutId id="2147493663" r:id="rId37"/>
    <p:sldLayoutId id="2147493664" r:id="rId38"/>
    <p:sldLayoutId id="2147493665" r:id="rId39"/>
    <p:sldLayoutId id="2147493666" r:id="rId40"/>
    <p:sldLayoutId id="2147493667" r:id="rId41"/>
    <p:sldLayoutId id="2147493668" r:id="rId42"/>
    <p:sldLayoutId id="2147493669" r:id="rId43"/>
    <p:sldLayoutId id="2147493670" r:id="rId44"/>
    <p:sldLayoutId id="2147493671" r:id="rId45"/>
    <p:sldLayoutId id="2147493672" r:id="rId46"/>
    <p:sldLayoutId id="2147493673" r:id="rId47"/>
  </p:sldLayoutIdLst>
  <p:transition spd="slow">
    <p:push dir="u"/>
  </p:transition>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09600" y="365765"/>
            <a:ext cx="10972800" cy="7268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sz="3600"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9pPr>
          </a:lstStyle>
          <a:p>
            <a:endParaRPr/>
          </a:p>
        </p:txBody>
      </p:sp>
      <p:sp>
        <p:nvSpPr>
          <p:cNvPr id="52" name="Google Shape;52;p13"/>
          <p:cNvSpPr txBox="1">
            <a:spLocks noGrp="1"/>
          </p:cNvSpPr>
          <p:nvPr>
            <p:ph type="body" idx="1"/>
          </p:nvPr>
        </p:nvSpPr>
        <p:spPr>
          <a:xfrm>
            <a:off x="609600" y="1597152"/>
            <a:ext cx="10972800" cy="4525600"/>
          </a:xfrm>
          <a:prstGeom prst="rect">
            <a:avLst/>
          </a:prstGeom>
          <a:noFill/>
          <a:ln>
            <a:noFill/>
          </a:ln>
        </p:spPr>
        <p:txBody>
          <a:bodyPr spcFirstLastPara="1" wrap="square" lIns="91425" tIns="45700" rIns="91425" bIns="45700" anchor="t" anchorCtr="0"/>
          <a:lstStyle>
            <a:lvl1pPr marL="457200" marR="0" lvl="0" indent="-228600" algn="l" rtl="0">
              <a:spcBef>
                <a:spcPts val="1200"/>
              </a:spcBef>
              <a:spcAft>
                <a:spcPts val="0"/>
              </a:spcAft>
              <a:buSzPts val="1400"/>
              <a:buNone/>
              <a:defRPr sz="1800" b="0" i="0" u="none" strike="noStrike" cap="none">
                <a:solidFill>
                  <a:schemeClr val="dk2"/>
                </a:solidFill>
                <a:latin typeface="Proxima Nova"/>
                <a:ea typeface="Proxima Nova"/>
                <a:cs typeface="Proxima Nova"/>
                <a:sym typeface="Proxima Nova"/>
              </a:defRPr>
            </a:lvl1pPr>
            <a:lvl2pPr marL="914400" marR="0" lvl="1" indent="-308610" algn="l" rtl="0">
              <a:spcBef>
                <a:spcPts val="863"/>
              </a:spcBef>
              <a:spcAft>
                <a:spcPts val="0"/>
              </a:spcAft>
              <a:buClr>
                <a:srgbClr val="0090EF"/>
              </a:buClr>
              <a:buSzPts val="1260"/>
              <a:buFont typeface="Arial"/>
              <a:buChar char="•"/>
              <a:defRPr sz="1800" b="0" i="0" u="none" strike="noStrike" cap="none">
                <a:solidFill>
                  <a:schemeClr val="dk2"/>
                </a:solidFill>
                <a:latin typeface="Proxima Nova"/>
                <a:ea typeface="Proxima Nova"/>
                <a:cs typeface="Proxima Nova"/>
                <a:sym typeface="Proxima Nova"/>
              </a:defRPr>
            </a:lvl2pPr>
            <a:lvl3pPr marL="1371600" marR="0" lvl="2" indent="-299719" algn="l" rtl="0">
              <a:spcBef>
                <a:spcPts val="988"/>
              </a:spcBef>
              <a:spcAft>
                <a:spcPts val="0"/>
              </a:spcAft>
              <a:buClr>
                <a:srgbClr val="0090EF"/>
              </a:buClr>
              <a:buSzPts val="1120"/>
              <a:buFont typeface="Arial"/>
              <a:buChar char="•"/>
              <a:defRPr sz="1600" b="0" i="0" u="none" strike="noStrike" cap="none">
                <a:solidFill>
                  <a:schemeClr val="dk2"/>
                </a:solidFill>
                <a:latin typeface="Proxima Nova"/>
                <a:ea typeface="Proxima Nova"/>
                <a:cs typeface="Proxima Nova"/>
                <a:sym typeface="Proxima Nova"/>
              </a:defRPr>
            </a:lvl3pPr>
            <a:lvl4pPr marL="1828800" marR="0" lvl="3" indent="-330200" algn="l" rtl="0">
              <a:spcBef>
                <a:spcPts val="320"/>
              </a:spcBef>
              <a:spcAft>
                <a:spcPts val="0"/>
              </a:spcAft>
              <a:buClr>
                <a:schemeClr val="dk2"/>
              </a:buClr>
              <a:buSzPts val="1600"/>
              <a:buFont typeface="Arial"/>
              <a:buChar char="–"/>
              <a:defRPr sz="1600" b="0" i="0" u="none" strike="noStrike" cap="none">
                <a:solidFill>
                  <a:schemeClr val="dk2"/>
                </a:solidFill>
                <a:latin typeface="Proxima Nova"/>
                <a:ea typeface="Proxima Nova"/>
                <a:cs typeface="Proxima Nova"/>
                <a:sym typeface="Proxima Nova"/>
              </a:defRPr>
            </a:lvl4pPr>
            <a:lvl5pPr marL="2286000" marR="0" lvl="4" indent="-279400" algn="l" rtl="0">
              <a:spcBef>
                <a:spcPts val="320"/>
              </a:spcBef>
              <a:spcAft>
                <a:spcPts val="0"/>
              </a:spcAft>
              <a:buClr>
                <a:schemeClr val="dk2"/>
              </a:buClr>
              <a:buSzPts val="800"/>
              <a:buFont typeface="Noto Sans Symbols"/>
              <a:buChar char="○"/>
              <a:defRPr sz="1600" b="0" i="0" u="none" strike="noStrike" cap="none">
                <a:solidFill>
                  <a:schemeClr val="dk2"/>
                </a:solidFill>
                <a:latin typeface="Proxima Nova"/>
                <a:ea typeface="Proxima Nova"/>
                <a:cs typeface="Proxima Nova"/>
                <a:sym typeface="Proxima Nov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13"/>
          <p:cNvSpPr txBox="1"/>
          <p:nvPr/>
        </p:nvSpPr>
        <p:spPr>
          <a:xfrm>
            <a:off x="9257733" y="6372489"/>
            <a:ext cx="2738000" cy="288000"/>
          </a:xfrm>
          <a:prstGeom prst="rect">
            <a:avLst/>
          </a:prstGeom>
          <a:noFill/>
          <a:ln>
            <a:noFill/>
          </a:ln>
        </p:spPr>
        <p:txBody>
          <a:bodyPr spcFirstLastPara="1" wrap="square" lIns="121900" tIns="60933" rIns="121900" bIns="60933" anchor="t" anchorCtr="0">
            <a:noAutofit/>
          </a:bodyPr>
          <a:lstStyle/>
          <a:p>
            <a:pPr marL="0" marR="0" lvl="0" indent="0" algn="ctr" rtl="0">
              <a:spcBef>
                <a:spcPts val="0"/>
              </a:spcBef>
              <a:spcAft>
                <a:spcPts val="0"/>
              </a:spcAft>
              <a:buNone/>
            </a:pPr>
            <a:r>
              <a:rPr lang="en" sz="1067" b="0" i="0" u="none" strike="noStrike" cap="none">
                <a:solidFill>
                  <a:srgbClr val="858585"/>
                </a:solidFill>
                <a:latin typeface="Proxima Nova"/>
                <a:ea typeface="Proxima Nova"/>
                <a:cs typeface="Proxima Nova"/>
                <a:sym typeface="Proxima Nova"/>
              </a:rPr>
              <a:t>Medallia © Copyright 201</a:t>
            </a:r>
            <a:r>
              <a:rPr lang="en" sz="1067">
                <a:solidFill>
                  <a:srgbClr val="858585"/>
                </a:solidFill>
                <a:latin typeface="Proxima Nova"/>
                <a:ea typeface="Proxima Nova"/>
                <a:cs typeface="Proxima Nova"/>
                <a:sym typeface="Proxima Nova"/>
              </a:rPr>
              <a:t>9</a:t>
            </a:r>
            <a:r>
              <a:rPr lang="en" sz="1067" b="0" i="0" u="none" strike="noStrike" cap="none">
                <a:solidFill>
                  <a:srgbClr val="858585"/>
                </a:solidFill>
                <a:latin typeface="Proxima Nova"/>
                <a:ea typeface="Proxima Nova"/>
                <a:cs typeface="Proxima Nova"/>
                <a:sym typeface="Proxima Nova"/>
              </a:rPr>
              <a:t>. Confidential.</a:t>
            </a:r>
            <a:endParaRPr sz="2400"/>
          </a:p>
        </p:txBody>
      </p:sp>
      <p:pic>
        <p:nvPicPr>
          <p:cNvPr id="54" name="Google Shape;54;p13"/>
          <p:cNvPicPr preferRelativeResize="0"/>
          <p:nvPr/>
        </p:nvPicPr>
        <p:blipFill>
          <a:blip r:embed="rId20">
            <a:alphaModFix/>
          </a:blip>
          <a:stretch>
            <a:fillRect/>
          </a:stretch>
        </p:blipFill>
        <p:spPr>
          <a:xfrm>
            <a:off x="428039" y="6125785"/>
            <a:ext cx="1755011" cy="644167"/>
          </a:xfrm>
          <a:prstGeom prst="rect">
            <a:avLst/>
          </a:prstGeom>
          <a:noFill/>
          <a:ln>
            <a:noFill/>
          </a:ln>
        </p:spPr>
      </p:pic>
      <p:sp>
        <p:nvSpPr>
          <p:cNvPr id="55" name="Google Shape;55;p13"/>
          <p:cNvSpPr/>
          <p:nvPr/>
        </p:nvSpPr>
        <p:spPr>
          <a:xfrm rot="10800000" flipH="1">
            <a:off x="4065491" y="6798400"/>
            <a:ext cx="4072800" cy="59600"/>
          </a:xfrm>
          <a:prstGeom prst="rect">
            <a:avLst/>
          </a:prstGeom>
          <a:solidFill>
            <a:schemeClr val="accent2"/>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6" name="Google Shape;56;p13"/>
          <p:cNvSpPr/>
          <p:nvPr/>
        </p:nvSpPr>
        <p:spPr>
          <a:xfrm rot="10800000" flipH="1">
            <a:off x="8119180" y="6798400"/>
            <a:ext cx="4072800" cy="59600"/>
          </a:xfrm>
          <a:prstGeom prst="rect">
            <a:avLst/>
          </a:prstGeom>
          <a:solidFill>
            <a:schemeClr val="accent3"/>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7" name="Google Shape;57;p13"/>
          <p:cNvSpPr/>
          <p:nvPr/>
        </p:nvSpPr>
        <p:spPr>
          <a:xfrm rot="10800000" flipH="1">
            <a:off x="3" y="6798400"/>
            <a:ext cx="4072800" cy="59600"/>
          </a:xfrm>
          <a:prstGeom prst="rect">
            <a:avLst/>
          </a:prstGeom>
          <a:solidFill>
            <a:schemeClr val="accent1"/>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Tree>
    <p:extLst>
      <p:ext uri="{BB962C8B-B14F-4D97-AF65-F5344CB8AC3E}">
        <p14:creationId xmlns:p14="http://schemas.microsoft.com/office/powerpoint/2010/main" val="1994361196"/>
      </p:ext>
    </p:extLst>
  </p:cSld>
  <p:clrMap bg1="lt1" tx1="dk1" bg2="dk2" tx2="lt2" accent1="accent1" accent2="accent2" accent3="accent3" accent4="accent4" accent5="accent5" accent6="accent6" hlink="hlink" folHlink="folHlink"/>
  <p:sldLayoutIdLst>
    <p:sldLayoutId id="2147493687" r:id="rId1"/>
    <p:sldLayoutId id="2147493688" r:id="rId2"/>
    <p:sldLayoutId id="2147493689" r:id="rId3"/>
    <p:sldLayoutId id="2147493690" r:id="rId4"/>
    <p:sldLayoutId id="2147493691" r:id="rId5"/>
    <p:sldLayoutId id="2147493692" r:id="rId6"/>
    <p:sldLayoutId id="2147493693" r:id="rId7"/>
    <p:sldLayoutId id="2147493694" r:id="rId8"/>
    <p:sldLayoutId id="2147493695" r:id="rId9"/>
    <p:sldLayoutId id="2147493696" r:id="rId10"/>
    <p:sldLayoutId id="2147493697" r:id="rId11"/>
    <p:sldLayoutId id="2147493698" r:id="rId12"/>
    <p:sldLayoutId id="2147493699" r:id="rId13"/>
    <p:sldLayoutId id="2147493700" r:id="rId14"/>
    <p:sldLayoutId id="2147493701" r:id="rId15"/>
    <p:sldLayoutId id="2147493702" r:id="rId16"/>
    <p:sldLayoutId id="2147493703" r:id="rId17"/>
    <p:sldLayoutId id="2147493704"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01">
          <p15:clr>
            <a:srgbClr val="EA4335"/>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3260524880"/>
      </p:ext>
    </p:extLst>
  </p:cSld>
  <p:clrMap bg1="lt1" tx1="dk1" bg2="dk2" tx2="lt2" accent1="accent1" accent2="accent2" accent3="accent3" accent4="accent4" accent5="accent5" accent6="accent6" hlink="hlink" folHlink="folHlink"/>
  <p:sldLayoutIdLst>
    <p:sldLayoutId id="2147493706" r:id="rId1"/>
    <p:sldLayoutId id="2147493707" r:id="rId2"/>
    <p:sldLayoutId id="2147493708" r:id="rId3"/>
    <p:sldLayoutId id="2147493709" r:id="rId4"/>
    <p:sldLayoutId id="2147493710" r:id="rId5"/>
    <p:sldLayoutId id="2147493711" r:id="rId6"/>
    <p:sldLayoutId id="2147493712" r:id="rId7"/>
    <p:sldLayoutId id="2147493713" r:id="rId8"/>
    <p:sldLayoutId id="2147493714" r:id="rId9"/>
    <p:sldLayoutId id="2147493715" r:id="rId10"/>
    <p:sldLayoutId id="2147493716" r:id="rId11"/>
    <p:sldLayoutId id="2147493717" r:id="rId12"/>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09600" y="365765"/>
            <a:ext cx="10972800" cy="7268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sz="3600"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9pPr>
          </a:lstStyle>
          <a:p>
            <a:endParaRPr/>
          </a:p>
        </p:txBody>
      </p:sp>
      <p:sp>
        <p:nvSpPr>
          <p:cNvPr id="52" name="Google Shape;52;p13"/>
          <p:cNvSpPr txBox="1">
            <a:spLocks noGrp="1"/>
          </p:cNvSpPr>
          <p:nvPr>
            <p:ph type="body" idx="1"/>
          </p:nvPr>
        </p:nvSpPr>
        <p:spPr>
          <a:xfrm>
            <a:off x="609600" y="1597152"/>
            <a:ext cx="10972800" cy="4525600"/>
          </a:xfrm>
          <a:prstGeom prst="rect">
            <a:avLst/>
          </a:prstGeom>
          <a:noFill/>
          <a:ln>
            <a:noFill/>
          </a:ln>
        </p:spPr>
        <p:txBody>
          <a:bodyPr spcFirstLastPara="1" wrap="square" lIns="91425" tIns="45700" rIns="91425" bIns="45700" anchor="t" anchorCtr="0"/>
          <a:lstStyle>
            <a:lvl1pPr marL="457200" marR="0" lvl="0" indent="-228600" algn="l" rtl="0">
              <a:spcBef>
                <a:spcPts val="1200"/>
              </a:spcBef>
              <a:spcAft>
                <a:spcPts val="0"/>
              </a:spcAft>
              <a:buSzPts val="1400"/>
              <a:buNone/>
              <a:defRPr sz="1800" b="0" i="0" u="none" strike="noStrike" cap="none">
                <a:solidFill>
                  <a:schemeClr val="dk2"/>
                </a:solidFill>
                <a:latin typeface="Proxima Nova"/>
                <a:ea typeface="Proxima Nova"/>
                <a:cs typeface="Proxima Nova"/>
                <a:sym typeface="Proxima Nova"/>
              </a:defRPr>
            </a:lvl1pPr>
            <a:lvl2pPr marL="914400" marR="0" lvl="1" indent="-308610" algn="l" rtl="0">
              <a:spcBef>
                <a:spcPts val="863"/>
              </a:spcBef>
              <a:spcAft>
                <a:spcPts val="0"/>
              </a:spcAft>
              <a:buClr>
                <a:srgbClr val="0090EF"/>
              </a:buClr>
              <a:buSzPts val="1260"/>
              <a:buFont typeface="Arial"/>
              <a:buChar char="•"/>
              <a:defRPr sz="1800" b="0" i="0" u="none" strike="noStrike" cap="none">
                <a:solidFill>
                  <a:schemeClr val="dk2"/>
                </a:solidFill>
                <a:latin typeface="Proxima Nova"/>
                <a:ea typeface="Proxima Nova"/>
                <a:cs typeface="Proxima Nova"/>
                <a:sym typeface="Proxima Nova"/>
              </a:defRPr>
            </a:lvl2pPr>
            <a:lvl3pPr marL="1371600" marR="0" lvl="2" indent="-299719" algn="l" rtl="0">
              <a:spcBef>
                <a:spcPts val="988"/>
              </a:spcBef>
              <a:spcAft>
                <a:spcPts val="0"/>
              </a:spcAft>
              <a:buClr>
                <a:srgbClr val="0090EF"/>
              </a:buClr>
              <a:buSzPts val="1120"/>
              <a:buFont typeface="Arial"/>
              <a:buChar char="•"/>
              <a:defRPr sz="1600" b="0" i="0" u="none" strike="noStrike" cap="none">
                <a:solidFill>
                  <a:schemeClr val="dk2"/>
                </a:solidFill>
                <a:latin typeface="Proxima Nova"/>
                <a:ea typeface="Proxima Nova"/>
                <a:cs typeface="Proxima Nova"/>
                <a:sym typeface="Proxima Nova"/>
              </a:defRPr>
            </a:lvl3pPr>
            <a:lvl4pPr marL="1828800" marR="0" lvl="3" indent="-330200" algn="l" rtl="0">
              <a:spcBef>
                <a:spcPts val="320"/>
              </a:spcBef>
              <a:spcAft>
                <a:spcPts val="0"/>
              </a:spcAft>
              <a:buClr>
                <a:schemeClr val="dk2"/>
              </a:buClr>
              <a:buSzPts val="1600"/>
              <a:buFont typeface="Arial"/>
              <a:buChar char="–"/>
              <a:defRPr sz="1600" b="0" i="0" u="none" strike="noStrike" cap="none">
                <a:solidFill>
                  <a:schemeClr val="dk2"/>
                </a:solidFill>
                <a:latin typeface="Proxima Nova"/>
                <a:ea typeface="Proxima Nova"/>
                <a:cs typeface="Proxima Nova"/>
                <a:sym typeface="Proxima Nova"/>
              </a:defRPr>
            </a:lvl4pPr>
            <a:lvl5pPr marL="2286000" marR="0" lvl="4" indent="-279400" algn="l" rtl="0">
              <a:spcBef>
                <a:spcPts val="320"/>
              </a:spcBef>
              <a:spcAft>
                <a:spcPts val="0"/>
              </a:spcAft>
              <a:buClr>
                <a:schemeClr val="dk2"/>
              </a:buClr>
              <a:buSzPts val="800"/>
              <a:buFont typeface="Noto Sans Symbols"/>
              <a:buChar char="○"/>
              <a:defRPr sz="1600" b="0" i="0" u="none" strike="noStrike" cap="none">
                <a:solidFill>
                  <a:schemeClr val="dk2"/>
                </a:solidFill>
                <a:latin typeface="Proxima Nova"/>
                <a:ea typeface="Proxima Nova"/>
                <a:cs typeface="Proxima Nova"/>
                <a:sym typeface="Proxima Nov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13"/>
          <p:cNvSpPr txBox="1"/>
          <p:nvPr/>
        </p:nvSpPr>
        <p:spPr>
          <a:xfrm>
            <a:off x="9257733" y="6372489"/>
            <a:ext cx="2738000" cy="288000"/>
          </a:xfrm>
          <a:prstGeom prst="rect">
            <a:avLst/>
          </a:prstGeom>
          <a:noFill/>
          <a:ln>
            <a:noFill/>
          </a:ln>
        </p:spPr>
        <p:txBody>
          <a:bodyPr spcFirstLastPara="1" wrap="square" lIns="121900" tIns="60933" rIns="121900" bIns="60933" anchor="t" anchorCtr="0">
            <a:noAutofit/>
          </a:bodyPr>
          <a:lstStyle/>
          <a:p>
            <a:pPr marL="0" marR="0" lvl="0" indent="0" algn="ctr" rtl="0">
              <a:spcBef>
                <a:spcPts val="0"/>
              </a:spcBef>
              <a:spcAft>
                <a:spcPts val="0"/>
              </a:spcAft>
              <a:buNone/>
            </a:pPr>
            <a:r>
              <a:rPr lang="en" sz="1067" b="0" i="0" u="none" strike="noStrike" cap="none">
                <a:solidFill>
                  <a:srgbClr val="858585"/>
                </a:solidFill>
                <a:latin typeface="Proxima Nova"/>
                <a:ea typeface="Proxima Nova"/>
                <a:cs typeface="Proxima Nova"/>
                <a:sym typeface="Proxima Nova"/>
              </a:rPr>
              <a:t>Medallia © Copyright 201</a:t>
            </a:r>
            <a:r>
              <a:rPr lang="en" sz="1067">
                <a:solidFill>
                  <a:srgbClr val="858585"/>
                </a:solidFill>
                <a:latin typeface="Proxima Nova"/>
                <a:ea typeface="Proxima Nova"/>
                <a:cs typeface="Proxima Nova"/>
                <a:sym typeface="Proxima Nova"/>
              </a:rPr>
              <a:t>9</a:t>
            </a:r>
            <a:r>
              <a:rPr lang="en" sz="1067" b="0" i="0" u="none" strike="noStrike" cap="none">
                <a:solidFill>
                  <a:srgbClr val="858585"/>
                </a:solidFill>
                <a:latin typeface="Proxima Nova"/>
                <a:ea typeface="Proxima Nova"/>
                <a:cs typeface="Proxima Nova"/>
                <a:sym typeface="Proxima Nova"/>
              </a:rPr>
              <a:t>. Confidential.</a:t>
            </a:r>
            <a:endParaRPr sz="2400"/>
          </a:p>
        </p:txBody>
      </p:sp>
      <p:pic>
        <p:nvPicPr>
          <p:cNvPr id="54" name="Google Shape;54;p13"/>
          <p:cNvPicPr preferRelativeResize="0"/>
          <p:nvPr/>
        </p:nvPicPr>
        <p:blipFill>
          <a:blip r:embed="rId20">
            <a:alphaModFix/>
          </a:blip>
          <a:stretch>
            <a:fillRect/>
          </a:stretch>
        </p:blipFill>
        <p:spPr>
          <a:xfrm>
            <a:off x="428039" y="6125785"/>
            <a:ext cx="1755011" cy="644167"/>
          </a:xfrm>
          <a:prstGeom prst="rect">
            <a:avLst/>
          </a:prstGeom>
          <a:noFill/>
          <a:ln>
            <a:noFill/>
          </a:ln>
        </p:spPr>
      </p:pic>
      <p:sp>
        <p:nvSpPr>
          <p:cNvPr id="55" name="Google Shape;55;p13"/>
          <p:cNvSpPr/>
          <p:nvPr/>
        </p:nvSpPr>
        <p:spPr>
          <a:xfrm rot="10800000" flipH="1">
            <a:off x="4065491" y="6798400"/>
            <a:ext cx="4072800" cy="59600"/>
          </a:xfrm>
          <a:prstGeom prst="rect">
            <a:avLst/>
          </a:prstGeom>
          <a:solidFill>
            <a:schemeClr val="accent2"/>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6" name="Google Shape;56;p13"/>
          <p:cNvSpPr/>
          <p:nvPr/>
        </p:nvSpPr>
        <p:spPr>
          <a:xfrm rot="10800000" flipH="1">
            <a:off x="8119180" y="6798400"/>
            <a:ext cx="4072800" cy="59600"/>
          </a:xfrm>
          <a:prstGeom prst="rect">
            <a:avLst/>
          </a:prstGeom>
          <a:solidFill>
            <a:schemeClr val="accent3"/>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7" name="Google Shape;57;p13"/>
          <p:cNvSpPr/>
          <p:nvPr/>
        </p:nvSpPr>
        <p:spPr>
          <a:xfrm rot="10800000" flipH="1">
            <a:off x="3" y="6798400"/>
            <a:ext cx="4072800" cy="59600"/>
          </a:xfrm>
          <a:prstGeom prst="rect">
            <a:avLst/>
          </a:prstGeom>
          <a:solidFill>
            <a:schemeClr val="accent1"/>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Tree>
    <p:extLst>
      <p:ext uri="{BB962C8B-B14F-4D97-AF65-F5344CB8AC3E}">
        <p14:creationId xmlns:p14="http://schemas.microsoft.com/office/powerpoint/2010/main" val="3210939899"/>
      </p:ext>
    </p:extLst>
  </p:cSld>
  <p:clrMap bg1="lt1" tx1="dk1" bg2="dk2" tx2="lt2" accent1="accent1" accent2="accent2" accent3="accent3" accent4="accent4" accent5="accent5" accent6="accent6" hlink="hlink" folHlink="folHlink"/>
  <p:sldLayoutIdLst>
    <p:sldLayoutId id="2147493719" r:id="rId1"/>
    <p:sldLayoutId id="2147493720" r:id="rId2"/>
    <p:sldLayoutId id="2147493721" r:id="rId3"/>
    <p:sldLayoutId id="2147493722" r:id="rId4"/>
    <p:sldLayoutId id="2147493723" r:id="rId5"/>
    <p:sldLayoutId id="2147493724" r:id="rId6"/>
    <p:sldLayoutId id="2147493725" r:id="rId7"/>
    <p:sldLayoutId id="2147493726" r:id="rId8"/>
    <p:sldLayoutId id="2147493727" r:id="rId9"/>
    <p:sldLayoutId id="2147493728" r:id="rId10"/>
    <p:sldLayoutId id="2147493729" r:id="rId11"/>
    <p:sldLayoutId id="2147493730" r:id="rId12"/>
    <p:sldLayoutId id="2147493731" r:id="rId13"/>
    <p:sldLayoutId id="2147493732" r:id="rId14"/>
    <p:sldLayoutId id="2147493733" r:id="rId15"/>
    <p:sldLayoutId id="2147493734" r:id="rId16"/>
    <p:sldLayoutId id="2147493735" r:id="rId17"/>
    <p:sldLayoutId id="2147493736"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01">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50.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0.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0.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50.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entagon 7"/>
          <p:cNvSpPr/>
          <p:nvPr/>
        </p:nvSpPr>
        <p:spPr>
          <a:xfrm flipH="1">
            <a:off x="3138210" y="3020702"/>
            <a:ext cx="9232900" cy="1984442"/>
          </a:xfrm>
          <a:custGeom>
            <a:avLst/>
            <a:gdLst>
              <a:gd name="connsiteX0" fmla="*/ 0 w 9791700"/>
              <a:gd name="connsiteY0" fmla="*/ 0 h 1984442"/>
              <a:gd name="connsiteX1" fmla="*/ 8799479 w 9791700"/>
              <a:gd name="connsiteY1" fmla="*/ 0 h 1984442"/>
              <a:gd name="connsiteX2" fmla="*/ 9791700 w 9791700"/>
              <a:gd name="connsiteY2" fmla="*/ 992221 h 1984442"/>
              <a:gd name="connsiteX3" fmla="*/ 8799479 w 9791700"/>
              <a:gd name="connsiteY3" fmla="*/ 1984442 h 1984442"/>
              <a:gd name="connsiteX4" fmla="*/ 0 w 9791700"/>
              <a:gd name="connsiteY4" fmla="*/ 1984442 h 1984442"/>
              <a:gd name="connsiteX5" fmla="*/ 0 w 9791700"/>
              <a:gd name="connsiteY5" fmla="*/ 0 h 1984442"/>
              <a:gd name="connsiteX0" fmla="*/ 0 w 8799479"/>
              <a:gd name="connsiteY0" fmla="*/ 0 h 1984442"/>
              <a:gd name="connsiteX1" fmla="*/ 8799479 w 8799479"/>
              <a:gd name="connsiteY1" fmla="*/ 0 h 1984442"/>
              <a:gd name="connsiteX2" fmla="*/ 7848600 w 8799479"/>
              <a:gd name="connsiteY2" fmla="*/ 916021 h 1984442"/>
              <a:gd name="connsiteX3" fmla="*/ 8799479 w 8799479"/>
              <a:gd name="connsiteY3" fmla="*/ 1984442 h 1984442"/>
              <a:gd name="connsiteX4" fmla="*/ 0 w 8799479"/>
              <a:gd name="connsiteY4" fmla="*/ 1984442 h 1984442"/>
              <a:gd name="connsiteX5" fmla="*/ 0 w 8799479"/>
              <a:gd name="connsiteY5" fmla="*/ 0 h 19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99479" h="1984442">
                <a:moveTo>
                  <a:pt x="0" y="0"/>
                </a:moveTo>
                <a:lnTo>
                  <a:pt x="8799479" y="0"/>
                </a:lnTo>
                <a:lnTo>
                  <a:pt x="7848600" y="916021"/>
                </a:lnTo>
                <a:lnTo>
                  <a:pt x="8799479" y="1984442"/>
                </a:lnTo>
                <a:lnTo>
                  <a:pt x="0" y="1984442"/>
                </a:lnTo>
                <a:lnTo>
                  <a:pt x="0" y="0"/>
                </a:lnTo>
                <a:close/>
              </a:path>
            </a:pathLst>
          </a:cu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310267" y="3571733"/>
            <a:ext cx="9328800" cy="662800"/>
          </a:xfrm>
        </p:spPr>
        <p:txBody>
          <a:bodyPr anchor="ctr">
            <a:normAutofit fontScale="90000"/>
          </a:bodyPr>
          <a:lstStyle/>
          <a:p>
            <a:pPr algn="l"/>
            <a:r>
              <a:rPr lang="en-US" sz="4800" dirty="0">
                <a:solidFill>
                  <a:schemeClr val="tx1"/>
                </a:solidFill>
                <a:latin typeface="Arial Black" panose="020B0A04020102020204" pitchFamily="34" charset="0"/>
                <a:ea typeface="Pacifico" charset="0"/>
                <a:cs typeface="Pacifico" charset="0"/>
              </a:rPr>
              <a:t>Medallia </a:t>
            </a:r>
            <a:br>
              <a:rPr lang="en-US" sz="4800" dirty="0">
                <a:solidFill>
                  <a:schemeClr val="tx1"/>
                </a:solidFill>
                <a:latin typeface="Arial Black" panose="020B0A04020102020204" pitchFamily="34" charset="0"/>
                <a:ea typeface="Pacifico" charset="0"/>
                <a:cs typeface="Pacifico" charset="0"/>
              </a:rPr>
            </a:br>
            <a:r>
              <a:rPr lang="en-US" sz="4800" dirty="0">
                <a:solidFill>
                  <a:schemeClr val="tx1"/>
                </a:solidFill>
                <a:latin typeface="Arial Black" panose="020B0A04020102020204" pitchFamily="34" charset="0"/>
                <a:ea typeface="Pacifico" charset="0"/>
                <a:cs typeface="Pacifico" charset="0"/>
              </a:rPr>
              <a:t>Reporting Tabs</a:t>
            </a:r>
          </a:p>
        </p:txBody>
      </p:sp>
    </p:spTree>
    <p:extLst>
      <p:ext uri="{BB962C8B-B14F-4D97-AF65-F5344CB8AC3E}">
        <p14:creationId xmlns:p14="http://schemas.microsoft.com/office/powerpoint/2010/main" val="3184233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90603" y="1479284"/>
            <a:ext cx="6773621" cy="3571980"/>
          </a:xfrm>
          <a:prstGeom prst="rect">
            <a:avLst/>
          </a:prstGeom>
        </p:spPr>
      </p:pic>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Ranker</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Rank Segments and/or Levels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391208" y="1776248"/>
            <a:ext cx="4727219" cy="2955952"/>
          </a:xfrm>
          <a:prstGeom prst="rect">
            <a:avLst/>
          </a:prstGeom>
          <a:noFill/>
          <a:ln>
            <a:noFill/>
          </a:ln>
        </p:spPr>
        <p:txBody>
          <a:bodyPr spcFirstLastPara="1" wrap="square" lIns="91425" tIns="91425" rIns="91425" bIns="91425" anchor="t" anchorCtr="0">
            <a:noAutofit/>
          </a:bodyPr>
          <a:lstStyle/>
          <a:p>
            <a:pPr lvl="0">
              <a:lnSpc>
                <a:spcPct val="80000"/>
              </a:lnSpc>
            </a:pPr>
            <a:r>
              <a:rPr lang="en-US" sz="1600" dirty="0">
                <a:solidFill>
                  <a:srgbClr val="7F5CB0"/>
                </a:solidFill>
                <a:latin typeface="Proxima Nova"/>
                <a:ea typeface="Proxima Nova"/>
                <a:cs typeface="Proxima Nova"/>
                <a:sym typeface="Proxima Nova"/>
              </a:rPr>
              <a:t>The subtabs on the ranker tab determine what group or segment  is being ranked. </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dirty="0">
                <a:solidFill>
                  <a:srgbClr val="7F5CB0"/>
                </a:solidFill>
                <a:latin typeface="Proxima Nova"/>
                <a:ea typeface="Proxima Nova"/>
                <a:cs typeface="Proxima Nova"/>
                <a:sym typeface="Proxima Nova"/>
              </a:rPr>
              <a:t>Filtering is available based on hierarchy information or segmentation.  Users can filter data to one segment value or filter across a range of segments and values.</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dirty="0">
                <a:solidFill>
                  <a:srgbClr val="7F5CB0"/>
                </a:solidFill>
                <a:latin typeface="Proxima Nova"/>
                <a:ea typeface="Proxima Nova"/>
                <a:cs typeface="Proxima Nova"/>
                <a:sym typeface="Proxima Nova"/>
              </a:rPr>
              <a:t>Questions, Benchmarks and Calculations allow users to change what they are viewing on Ranker. </a:t>
            </a:r>
          </a:p>
          <a:p>
            <a:pPr marL="285750" lvl="0" indent="-285750">
              <a:lnSpc>
                <a:spcPct val="80000"/>
              </a:lnSpc>
              <a:buFont typeface="Arial" panose="020B0604020202020204" pitchFamily="34" charset="0"/>
              <a:buChar char="•"/>
            </a:pPr>
            <a:r>
              <a:rPr lang="en-US" sz="1600" dirty="0">
                <a:solidFill>
                  <a:srgbClr val="7F5CB0"/>
                </a:solidFill>
                <a:latin typeface="Proxima Nova"/>
                <a:ea typeface="Proxima Nova"/>
                <a:cs typeface="Proxima Nova"/>
                <a:sym typeface="Proxima Nova"/>
              </a:rPr>
              <a:t>Questions: See how different groups and segments rank based on a particular question or question group.</a:t>
            </a:r>
          </a:p>
          <a:p>
            <a:pPr marL="285750" lvl="0" indent="-285750">
              <a:lnSpc>
                <a:spcPct val="80000"/>
              </a:lnSpc>
              <a:buFont typeface="Arial" panose="020B0604020202020204" pitchFamily="34" charset="0"/>
              <a:buChar char="•"/>
            </a:pPr>
            <a:endParaRPr lang="en-US"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r>
              <a:rPr lang="en-US" sz="1600" dirty="0">
                <a:solidFill>
                  <a:srgbClr val="7F5CB0"/>
                </a:solidFill>
                <a:latin typeface="Proxima Nova"/>
                <a:ea typeface="Proxima Nova"/>
                <a:cs typeface="Proxima Nova"/>
                <a:sym typeface="Proxima Nova"/>
              </a:rPr>
              <a:t>Benchmarks: Compare against different time periods or groups</a:t>
            </a:r>
          </a:p>
          <a:p>
            <a:pPr marL="285750" lvl="0" indent="-285750">
              <a:lnSpc>
                <a:spcPct val="80000"/>
              </a:lnSpc>
              <a:buFont typeface="Arial" panose="020B0604020202020204" pitchFamily="34" charset="0"/>
              <a:buChar char="•"/>
            </a:pPr>
            <a:endParaRPr lang="en-US"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r>
              <a:rPr lang="en-US" sz="1600" dirty="0">
                <a:solidFill>
                  <a:srgbClr val="7F5CB0"/>
                </a:solidFill>
                <a:latin typeface="Proxima Nova"/>
                <a:ea typeface="Proxima Nova"/>
                <a:cs typeface="Proxima Nova"/>
                <a:sym typeface="Proxima Nova"/>
              </a:rPr>
              <a:t>Calculations: Change the calculation being used for the displayed metrics</a:t>
            </a: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139868" y="1820415"/>
            <a:ext cx="264286" cy="23484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64538" y="168968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148838" y="245036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5" name="Google Shape;1370;p155"/>
          <p:cNvSpPr/>
          <p:nvPr/>
        </p:nvSpPr>
        <p:spPr>
          <a:xfrm>
            <a:off x="48735" y="211845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21" name="Google Shape;1427;p160"/>
          <p:cNvSpPr/>
          <p:nvPr/>
        </p:nvSpPr>
        <p:spPr>
          <a:xfrm>
            <a:off x="155419" y="1689686"/>
            <a:ext cx="2270176" cy="26990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132055" y="2197187"/>
            <a:ext cx="3399421" cy="1117133"/>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70;p155"/>
          <p:cNvSpPr/>
          <p:nvPr/>
        </p:nvSpPr>
        <p:spPr>
          <a:xfrm>
            <a:off x="7174702" y="338764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7" name="Google Shape;1370;p155"/>
          <p:cNvSpPr/>
          <p:nvPr/>
        </p:nvSpPr>
        <p:spPr>
          <a:xfrm>
            <a:off x="3547277" y="202947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8" name="Google Shape;1427;p160"/>
          <p:cNvSpPr/>
          <p:nvPr/>
        </p:nvSpPr>
        <p:spPr>
          <a:xfrm>
            <a:off x="3577414" y="2197187"/>
            <a:ext cx="3293430" cy="641351"/>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2407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Sample Details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Analyze Non-Scale Metrics and Client Demographics</a:t>
            </a:r>
          </a:p>
        </p:txBody>
      </p:sp>
      <p:sp>
        <p:nvSpPr>
          <p:cNvPr id="48" name="Google Shape;1387;p156"/>
          <p:cNvSpPr txBox="1"/>
          <p:nvPr/>
        </p:nvSpPr>
        <p:spPr>
          <a:xfrm>
            <a:off x="1196427" y="2680139"/>
            <a:ext cx="9697546" cy="2309539"/>
          </a:xfrm>
          <a:prstGeom prst="rect">
            <a:avLst/>
          </a:prstGeom>
          <a:noFill/>
          <a:ln>
            <a:noFill/>
          </a:ln>
        </p:spPr>
        <p:txBody>
          <a:bodyPr spcFirstLastPara="1" wrap="square" lIns="91425" tIns="91425" rIns="91425" bIns="91425" anchor="t" anchorCtr="0">
            <a:noAutofit/>
          </a:bodyPr>
          <a:lstStyle/>
          <a:p>
            <a:pPr lvl="0" algn="ctr"/>
            <a:r>
              <a:rPr lang="en-US" sz="2400" dirty="0">
                <a:solidFill>
                  <a:srgbClr val="7F5CB0"/>
                </a:solidFill>
                <a:latin typeface="Proxima Nova"/>
                <a:ea typeface="Proxima Nova"/>
                <a:cs typeface="Proxima Nova"/>
                <a:sym typeface="Proxima Nova"/>
              </a:rPr>
              <a:t>Sample Details allows users to view demographics and segments of survey takers, revealing the percentage or number of survey takers within each grouping. </a:t>
            </a:r>
          </a:p>
        </p:txBody>
      </p:sp>
    </p:spTree>
    <p:extLst>
      <p:ext uri="{BB962C8B-B14F-4D97-AF65-F5344CB8AC3E}">
        <p14:creationId xmlns:p14="http://schemas.microsoft.com/office/powerpoint/2010/main" val="4126670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2894" y="1511251"/>
            <a:ext cx="6828622" cy="4036182"/>
          </a:xfrm>
          <a:prstGeom prst="rect">
            <a:avLst/>
          </a:prstGeom>
        </p:spPr>
      </p:pic>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Sample Details: Table</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Analyze Non-Scale Metrics and Client Demographics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521249" y="1776248"/>
            <a:ext cx="4597178" cy="2955952"/>
          </a:xfrm>
          <a:prstGeom prst="rect">
            <a:avLst/>
          </a:prstGeom>
          <a:noFill/>
          <a:ln>
            <a:noFill/>
          </a:ln>
        </p:spPr>
        <p:txBody>
          <a:bodyPr spcFirstLastPara="1" wrap="square" lIns="91425" tIns="91425" rIns="91425" bIns="91425" anchor="t" anchorCtr="0">
            <a:noAutofit/>
          </a:bodyPr>
          <a:lstStyle/>
          <a:p>
            <a:pPr lvl="0">
              <a:lnSpc>
                <a:spcPct val="80000"/>
              </a:lnSpc>
            </a:pPr>
            <a:r>
              <a:rPr lang="en-US" sz="1600" dirty="0">
                <a:solidFill>
                  <a:srgbClr val="7F5CB0"/>
                </a:solidFill>
                <a:latin typeface="Proxima Nova"/>
                <a:ea typeface="Proxima Nova"/>
                <a:cs typeface="Proxima Nova"/>
                <a:sym typeface="Proxima Nova"/>
              </a:rPr>
              <a:t>Additional Filters on the Sample Details Table view:</a:t>
            </a:r>
          </a:p>
          <a:p>
            <a:pPr marL="285750" lvl="0" indent="-285750">
              <a:lnSpc>
                <a:spcPct val="80000"/>
              </a:lnSpc>
              <a:buFont typeface="Arial" panose="020B0604020202020204" pitchFamily="34" charset="0"/>
              <a:buChar char="•"/>
            </a:pPr>
            <a:r>
              <a:rPr lang="en-US" sz="1600" dirty="0">
                <a:solidFill>
                  <a:srgbClr val="7F5CB0"/>
                </a:solidFill>
                <a:latin typeface="Proxima Nova"/>
                <a:ea typeface="Proxima Nova"/>
                <a:cs typeface="Proxima Nova"/>
                <a:sym typeface="Proxima Nova"/>
              </a:rPr>
              <a:t>Columns: Compare scores across segments instead of over time.</a:t>
            </a:r>
          </a:p>
          <a:p>
            <a:pPr marL="285750" lvl="0" indent="-285750">
              <a:lnSpc>
                <a:spcPct val="80000"/>
              </a:lnSpc>
              <a:buFont typeface="Arial" panose="020B0604020202020204" pitchFamily="34" charset="0"/>
              <a:buChar char="•"/>
            </a:pPr>
            <a:endParaRPr lang="en-US"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r>
              <a:rPr lang="en-US" sz="1600" dirty="0">
                <a:solidFill>
                  <a:srgbClr val="7F5CB0"/>
                </a:solidFill>
                <a:latin typeface="Proxima Nova"/>
                <a:ea typeface="Proxima Nova"/>
                <a:cs typeface="Proxima Nova"/>
                <a:sym typeface="Proxima Nova"/>
              </a:rPr>
              <a:t>Benchmark: Compare against different time periods or groups.</a:t>
            </a:r>
          </a:p>
          <a:p>
            <a:pPr marL="285750" lvl="0" indent="-285750">
              <a:lnSpc>
                <a:spcPct val="80000"/>
              </a:lnSpc>
              <a:buFont typeface="Arial" panose="020B0604020202020204" pitchFamily="34" charset="0"/>
              <a:buChar char="•"/>
            </a:pPr>
            <a:endParaRPr lang="en-US"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r>
              <a:rPr lang="en-US" sz="1600" dirty="0">
                <a:solidFill>
                  <a:srgbClr val="7F5CB0"/>
                </a:solidFill>
                <a:latin typeface="Proxima Nova"/>
                <a:ea typeface="Proxima Nova"/>
                <a:cs typeface="Proxima Nova"/>
                <a:sym typeface="Proxima Nova"/>
              </a:rPr>
              <a:t>Calculation: Change the calculation being used from percentage of responses within each value to count of responses within each. </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dirty="0">
                <a:solidFill>
                  <a:srgbClr val="7F5CB0"/>
                </a:solidFill>
                <a:latin typeface="Proxima Nova"/>
                <a:ea typeface="Proxima Nova"/>
                <a:cs typeface="Proxima Nova"/>
                <a:sym typeface="Proxima Nova"/>
              </a:rPr>
              <a:t>Sample Details displays a demographic or segment breakdown of completed surveys by percentage or by count.</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dirty="0">
                <a:solidFill>
                  <a:srgbClr val="7F5CB0"/>
                </a:solidFill>
                <a:latin typeface="Proxima Nova"/>
                <a:ea typeface="Proxima Nova"/>
                <a:cs typeface="Proxima Nova"/>
                <a:sym typeface="Proxima Nova"/>
              </a:rPr>
              <a:t>The difference column displays the difference between the total and the selected benchmark.</a:t>
            </a: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139868" y="1820415"/>
            <a:ext cx="264286" cy="23484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3361057" y="168968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170754" y="388154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5" name="Google Shape;1370;p155"/>
          <p:cNvSpPr/>
          <p:nvPr/>
        </p:nvSpPr>
        <p:spPr>
          <a:xfrm>
            <a:off x="181238" y="388154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21" name="Google Shape;1427;p160"/>
          <p:cNvSpPr/>
          <p:nvPr/>
        </p:nvSpPr>
        <p:spPr>
          <a:xfrm>
            <a:off x="5887684" y="3746591"/>
            <a:ext cx="655992" cy="180084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124599" y="4063840"/>
            <a:ext cx="5183125" cy="1483593"/>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70;p155"/>
          <p:cNvSpPr/>
          <p:nvPr/>
        </p:nvSpPr>
        <p:spPr>
          <a:xfrm>
            <a:off x="7175625" y="4825742"/>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7" name="Google Shape;1370;p155"/>
          <p:cNvSpPr/>
          <p:nvPr/>
        </p:nvSpPr>
        <p:spPr>
          <a:xfrm>
            <a:off x="5811800" y="358632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8" name="Google Shape;1427;p160"/>
          <p:cNvSpPr/>
          <p:nvPr/>
        </p:nvSpPr>
        <p:spPr>
          <a:xfrm>
            <a:off x="3480104" y="1870920"/>
            <a:ext cx="3293430" cy="641351"/>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836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81238" y="1408056"/>
            <a:ext cx="6700279" cy="4214977"/>
          </a:xfrm>
          <a:prstGeom prst="rect">
            <a:avLst/>
          </a:prstGeom>
        </p:spPr>
      </p:pic>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Sample Details: Graph</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Analyze Non-Scale Metrics and Client Demographics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521249" y="1776248"/>
            <a:ext cx="4597178" cy="2955952"/>
          </a:xfrm>
          <a:prstGeom prst="rect">
            <a:avLst/>
          </a:prstGeom>
          <a:noFill/>
          <a:ln>
            <a:noFill/>
          </a:ln>
        </p:spPr>
        <p:txBody>
          <a:bodyPr spcFirstLastPara="1" wrap="square" lIns="91425" tIns="91425" rIns="91425" bIns="91425" anchor="t" anchorCtr="0">
            <a:noAutofit/>
          </a:bodyPr>
          <a:lstStyle/>
          <a:p>
            <a:pPr lvl="0">
              <a:lnSpc>
                <a:spcPct val="80000"/>
              </a:lnSpc>
            </a:pPr>
            <a:r>
              <a:rPr lang="en-US" sz="1600" dirty="0">
                <a:solidFill>
                  <a:srgbClr val="7F5CB0"/>
                </a:solidFill>
                <a:latin typeface="Proxima Nova"/>
                <a:ea typeface="Proxima Nova"/>
                <a:cs typeface="Proxima Nova"/>
                <a:sym typeface="Proxima Nova"/>
              </a:rPr>
              <a:t>Sample Details Graph displays customer segmentation data as well as non-scale questions in segmented graph form.  The bars are broken out into the percent respondents from the total number of respondents.</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dirty="0">
                <a:solidFill>
                  <a:srgbClr val="7F5CB0"/>
                </a:solidFill>
                <a:latin typeface="Proxima Nova"/>
                <a:ea typeface="Proxima Nova"/>
                <a:cs typeface="Proxima Nova"/>
                <a:sym typeface="Proxima Nova"/>
              </a:rPr>
              <a:t>Users can use the Columns dropdown to determine what is shown on the X-axis.</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dirty="0">
                <a:solidFill>
                  <a:srgbClr val="7F5CB0"/>
                </a:solidFill>
                <a:latin typeface="Proxima Nova"/>
                <a:ea typeface="Proxima Nova"/>
                <a:cs typeface="Proxima Nova"/>
                <a:sym typeface="Proxima Nova"/>
              </a:rPr>
              <a:t>Users can select a segmentation grouping to inspect (in the example to the left, it will be ‘line of business’) in the Guest Attributes dropdown.</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dirty="0">
                <a:solidFill>
                  <a:srgbClr val="7F5CB0"/>
                </a:solidFill>
                <a:latin typeface="Proxima Nova"/>
                <a:ea typeface="Proxima Nova"/>
                <a:cs typeface="Proxima Nova"/>
                <a:sym typeface="Proxima Nova"/>
              </a:rPr>
              <a:t>The legend will display the option sets within the selected segmentation grouping.</a:t>
            </a: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228177" y="3014588"/>
            <a:ext cx="264286" cy="23484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3318534" y="154177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243620" y="358632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5" name="Google Shape;1370;p155"/>
          <p:cNvSpPr/>
          <p:nvPr/>
        </p:nvSpPr>
        <p:spPr>
          <a:xfrm>
            <a:off x="3318534" y="191972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21" name="Google Shape;1427;p160"/>
          <p:cNvSpPr/>
          <p:nvPr/>
        </p:nvSpPr>
        <p:spPr>
          <a:xfrm>
            <a:off x="2992500" y="5285497"/>
            <a:ext cx="1077754" cy="297794"/>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3523938" y="1919727"/>
            <a:ext cx="3293430" cy="172057"/>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70;p155"/>
          <p:cNvSpPr/>
          <p:nvPr/>
        </p:nvSpPr>
        <p:spPr>
          <a:xfrm>
            <a:off x="7243620" y="437835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7" name="Google Shape;1370;p155"/>
          <p:cNvSpPr/>
          <p:nvPr/>
        </p:nvSpPr>
        <p:spPr>
          <a:xfrm>
            <a:off x="1705065" y="537599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8" name="Google Shape;1427;p160"/>
          <p:cNvSpPr/>
          <p:nvPr/>
        </p:nvSpPr>
        <p:spPr>
          <a:xfrm>
            <a:off x="3523938" y="1736576"/>
            <a:ext cx="3293430" cy="160410"/>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62960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Resources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Find Documentation</a:t>
            </a:r>
          </a:p>
        </p:txBody>
      </p:sp>
      <p:sp>
        <p:nvSpPr>
          <p:cNvPr id="48" name="Google Shape;1387;p156"/>
          <p:cNvSpPr txBox="1"/>
          <p:nvPr/>
        </p:nvSpPr>
        <p:spPr>
          <a:xfrm>
            <a:off x="1196427" y="1618593"/>
            <a:ext cx="9697546" cy="4508938"/>
          </a:xfrm>
          <a:prstGeom prst="rect">
            <a:avLst/>
          </a:prstGeom>
          <a:noFill/>
          <a:ln>
            <a:noFill/>
          </a:ln>
        </p:spPr>
        <p:txBody>
          <a:bodyPr spcFirstLastPara="1" wrap="square" lIns="91425" tIns="91425" rIns="91425" bIns="91425" anchor="t" anchorCtr="0">
            <a:noAutofit/>
          </a:bodyPr>
          <a:lstStyle/>
          <a:p>
            <a:pPr lvl="0" algn="ctr"/>
            <a:r>
              <a:rPr lang="en-US" sz="2000" dirty="0">
                <a:solidFill>
                  <a:srgbClr val="7F5CB0"/>
                </a:solidFill>
                <a:latin typeface="Proxima Nova"/>
                <a:ea typeface="Proxima Nova"/>
                <a:cs typeface="Proxima Nova"/>
                <a:sym typeface="Proxima Nova"/>
              </a:rPr>
              <a:t>The Documents Tab is a repository for training materials and informational decks that will help end users understand the program, the metrics, and the process. Client teams send these materials to their Medallia team to maintain on the Documents tab. Medallia does not provide Its own content, as this information is customized by our clients for their users.</a:t>
            </a:r>
          </a:p>
          <a:p>
            <a:pPr lvl="0" algn="ctr"/>
            <a:endParaRPr lang="en-US" sz="2000" dirty="0">
              <a:solidFill>
                <a:srgbClr val="7F5CB0"/>
              </a:solidFill>
              <a:latin typeface="Proxima Nova"/>
              <a:ea typeface="Proxima Nova"/>
              <a:cs typeface="Proxima Nova"/>
              <a:sym typeface="Proxima Nova"/>
            </a:endParaRPr>
          </a:p>
          <a:p>
            <a:pPr lvl="0"/>
            <a:r>
              <a:rPr lang="en-US" sz="2000" dirty="0">
                <a:solidFill>
                  <a:srgbClr val="7F5CB0"/>
                </a:solidFill>
                <a:latin typeface="Proxima Nova"/>
                <a:ea typeface="Proxima Nova"/>
                <a:cs typeface="Proxima Nova"/>
                <a:sym typeface="Proxima Nova"/>
              </a:rPr>
              <a:t>The content of this tab differs program by program but can include the following: </a:t>
            </a:r>
          </a:p>
          <a:p>
            <a:pPr marL="342900" lvl="0" indent="-342900">
              <a:buFont typeface="Arial" panose="020B0604020202020204" pitchFamily="34" charset="0"/>
              <a:buChar char="•"/>
            </a:pPr>
            <a:endParaRPr lang="en-US" sz="2000" dirty="0">
              <a:solidFill>
                <a:srgbClr val="7F5CB0"/>
              </a:solidFill>
              <a:latin typeface="Proxima Nova"/>
              <a:ea typeface="Proxima Nova"/>
              <a:cs typeface="Proxima Nova"/>
              <a:sym typeface="Proxima Nova"/>
            </a:endParaRPr>
          </a:p>
          <a:p>
            <a:pPr marL="342900" lvl="0" indent="-342900">
              <a:buFont typeface="Arial" panose="020B0604020202020204" pitchFamily="34" charset="0"/>
              <a:buChar char="•"/>
            </a:pPr>
            <a:r>
              <a:rPr lang="en-US" sz="2000" dirty="0">
                <a:solidFill>
                  <a:srgbClr val="7F5CB0"/>
                </a:solidFill>
                <a:latin typeface="Proxima Nova"/>
                <a:ea typeface="Proxima Nova"/>
                <a:cs typeface="Proxima Nova"/>
                <a:sym typeface="Proxima Nova"/>
              </a:rPr>
              <a:t>Client Customized User Guide </a:t>
            </a:r>
          </a:p>
          <a:p>
            <a:pPr marL="342900" lvl="0" indent="-342900">
              <a:buFont typeface="Arial" panose="020B0604020202020204" pitchFamily="34" charset="0"/>
              <a:buChar char="•"/>
            </a:pPr>
            <a:r>
              <a:rPr lang="en-US" sz="2000" dirty="0">
                <a:solidFill>
                  <a:srgbClr val="7F5CB0"/>
                </a:solidFill>
                <a:latin typeface="Proxima Nova"/>
                <a:ea typeface="Proxima Nova"/>
                <a:cs typeface="Proxima Nova"/>
                <a:sym typeface="Proxima Nova"/>
              </a:rPr>
              <a:t>Quick Reference Guides</a:t>
            </a:r>
          </a:p>
          <a:p>
            <a:pPr marL="342900" lvl="0" indent="-342900">
              <a:buFont typeface="Arial" panose="020B0604020202020204" pitchFamily="34" charset="0"/>
              <a:buChar char="•"/>
            </a:pPr>
            <a:r>
              <a:rPr lang="en-US" sz="2000" dirty="0">
                <a:solidFill>
                  <a:srgbClr val="7F5CB0"/>
                </a:solidFill>
                <a:latin typeface="Proxima Nova"/>
                <a:ea typeface="Proxima Nova"/>
                <a:cs typeface="Proxima Nova"/>
                <a:sym typeface="Proxima Nova"/>
              </a:rPr>
              <a:t>Reusable Survey Links </a:t>
            </a:r>
          </a:p>
          <a:p>
            <a:pPr marL="342900" lvl="0" indent="-342900">
              <a:buFont typeface="Arial" panose="020B0604020202020204" pitchFamily="34" charset="0"/>
              <a:buChar char="•"/>
            </a:pPr>
            <a:r>
              <a:rPr lang="en-US" sz="2000" dirty="0">
                <a:solidFill>
                  <a:srgbClr val="7F5CB0"/>
                </a:solidFill>
                <a:latin typeface="Proxima Nova"/>
                <a:ea typeface="Proxima Nova"/>
                <a:cs typeface="Proxima Nova"/>
                <a:sym typeface="Proxima Nova"/>
              </a:rPr>
              <a:t>FAQs</a:t>
            </a:r>
          </a:p>
          <a:p>
            <a:pPr marL="342900" lvl="0" indent="-342900">
              <a:buFont typeface="Arial" panose="020B0604020202020204" pitchFamily="34" charset="0"/>
              <a:buChar char="•"/>
            </a:pPr>
            <a:r>
              <a:rPr lang="en-US" sz="2000" dirty="0">
                <a:solidFill>
                  <a:srgbClr val="7F5CB0"/>
                </a:solidFill>
                <a:latin typeface="Proxima Nova"/>
                <a:ea typeface="Proxima Nova"/>
                <a:cs typeface="Proxima Nova"/>
                <a:sym typeface="Proxima Nova"/>
              </a:rPr>
              <a:t>Other Materials developed by Client Training Team </a:t>
            </a:r>
          </a:p>
        </p:txBody>
      </p:sp>
    </p:spTree>
    <p:extLst>
      <p:ext uri="{BB962C8B-B14F-4D97-AF65-F5344CB8AC3E}">
        <p14:creationId xmlns:p14="http://schemas.microsoft.com/office/powerpoint/2010/main" val="112195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684261" y="0"/>
            <a:ext cx="3193143" cy="6497619"/>
            <a:chOff x="609593" y="-14514"/>
            <a:chExt cx="3193143" cy="6497619"/>
          </a:xfrm>
        </p:grpSpPr>
        <p:grpSp>
          <p:nvGrpSpPr>
            <p:cNvPr id="4" name="Group 3"/>
            <p:cNvGrpSpPr/>
            <p:nvPr/>
          </p:nvGrpSpPr>
          <p:grpSpPr>
            <a:xfrm>
              <a:off x="609593" y="-14514"/>
              <a:ext cx="3193143" cy="6497619"/>
              <a:chOff x="609593" y="-14514"/>
              <a:chExt cx="3193143" cy="6497619"/>
            </a:xfrm>
          </p:grpSpPr>
          <p:sp>
            <p:nvSpPr>
              <p:cNvPr id="10" name="Rectangle 9"/>
              <p:cNvSpPr/>
              <p:nvPr/>
            </p:nvSpPr>
            <p:spPr>
              <a:xfrm>
                <a:off x="609593" y="-14514"/>
                <a:ext cx="3193143" cy="6497619"/>
              </a:xfrm>
              <a:custGeom>
                <a:avLst/>
                <a:gdLst>
                  <a:gd name="connsiteX0" fmla="*/ 0 w 3193143"/>
                  <a:gd name="connsiteY0" fmla="*/ 0 h 5962691"/>
                  <a:gd name="connsiteX1" fmla="*/ 3193143 w 3193143"/>
                  <a:gd name="connsiteY1" fmla="*/ 0 h 5962691"/>
                  <a:gd name="connsiteX2" fmla="*/ 3193143 w 3193143"/>
                  <a:gd name="connsiteY2" fmla="*/ 5962691 h 5962691"/>
                  <a:gd name="connsiteX3" fmla="*/ 0 w 3193143"/>
                  <a:gd name="connsiteY3" fmla="*/ 5962691 h 5962691"/>
                  <a:gd name="connsiteX4" fmla="*/ 0 w 3193143"/>
                  <a:gd name="connsiteY4" fmla="*/ 0 h 5962691"/>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264"/>
                  <a:gd name="connsiteX1" fmla="*/ 3193143 w 3193143"/>
                  <a:gd name="connsiteY1" fmla="*/ 0 h 6684264"/>
                  <a:gd name="connsiteX2" fmla="*/ 3193143 w 3193143"/>
                  <a:gd name="connsiteY2" fmla="*/ 5962691 h 6684264"/>
                  <a:gd name="connsiteX3" fmla="*/ 1585526 w 3193143"/>
                  <a:gd name="connsiteY3" fmla="*/ 6684264 h 6684264"/>
                  <a:gd name="connsiteX4" fmla="*/ 0 w 3193143"/>
                  <a:gd name="connsiteY4" fmla="*/ 5962691 h 6684264"/>
                  <a:gd name="connsiteX5" fmla="*/ 0 w 3193143"/>
                  <a:gd name="connsiteY5" fmla="*/ 0 h 6684264"/>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739183"/>
                  <a:gd name="connsiteX1" fmla="*/ 3193143 w 3193143"/>
                  <a:gd name="connsiteY1" fmla="*/ 0 h 6739183"/>
                  <a:gd name="connsiteX2" fmla="*/ 3193143 w 3193143"/>
                  <a:gd name="connsiteY2" fmla="*/ 5962691 h 6739183"/>
                  <a:gd name="connsiteX3" fmla="*/ 1603814 w 3193143"/>
                  <a:gd name="connsiteY3" fmla="*/ 6739128 h 6739183"/>
                  <a:gd name="connsiteX4" fmla="*/ 0 w 3193143"/>
                  <a:gd name="connsiteY4" fmla="*/ 5962691 h 6739183"/>
                  <a:gd name="connsiteX5" fmla="*/ 0 w 3193143"/>
                  <a:gd name="connsiteY5" fmla="*/ 0 h 673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3143" h="6739183">
                    <a:moveTo>
                      <a:pt x="0" y="0"/>
                    </a:moveTo>
                    <a:lnTo>
                      <a:pt x="3193143" y="0"/>
                    </a:lnTo>
                    <a:lnTo>
                      <a:pt x="3193143" y="5962691"/>
                    </a:lnTo>
                    <a:cubicBezTo>
                      <a:pt x="3178479" y="5959375"/>
                      <a:pt x="1600190" y="6742444"/>
                      <a:pt x="1603814" y="6739128"/>
                    </a:cubicBezTo>
                    <a:cubicBezTo>
                      <a:pt x="1587369" y="6745492"/>
                      <a:pt x="528509" y="6203215"/>
                      <a:pt x="0" y="5962691"/>
                    </a:cubicBezTo>
                    <a:lnTo>
                      <a:pt x="0"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11" name="TextBox 10"/>
              <p:cNvSpPr txBox="1"/>
              <p:nvPr/>
            </p:nvSpPr>
            <p:spPr>
              <a:xfrm>
                <a:off x="642869" y="3842916"/>
                <a:ext cx="3145352" cy="1772211"/>
              </a:xfrm>
              <a:prstGeom prst="rect">
                <a:avLst/>
              </a:prstGeom>
              <a:noFill/>
            </p:spPr>
            <p:txBody>
              <a:bodyPr wrap="square" rIns="144000" bIns="36000" numCol="1" spcCol="360000" rtlCol="0">
                <a:spAutoFit/>
              </a:bodyPr>
              <a:lstStyle/>
              <a:p>
                <a:pPr algn="ctr" defTabSz="914400">
                  <a:lnSpc>
                    <a:spcPct val="90000"/>
                  </a:lnSpc>
                </a:pPr>
                <a:r>
                  <a:rPr lang="id-ID" sz="4400" dirty="0">
                    <a:solidFill>
                      <a:srgbClr val="FFFFFF"/>
                    </a:solidFill>
                    <a:latin typeface="Century Gothic" panose="020B0502020202020204" pitchFamily="34" charset="0"/>
                    <a:cs typeface="Roboto Condensed" panose="02000000000000000000" pitchFamily="2" charset="0"/>
                  </a:rPr>
                  <a:t>TIME TO</a:t>
                </a:r>
              </a:p>
              <a:p>
                <a:pPr algn="ctr" defTabSz="914400">
                  <a:lnSpc>
                    <a:spcPct val="90000"/>
                  </a:lnSpc>
                </a:pPr>
                <a:r>
                  <a:rPr lang="en-US" sz="5400" b="1" dirty="0">
                    <a:solidFill>
                      <a:srgbClr val="FFFFFF"/>
                    </a:solidFill>
                    <a:latin typeface="Century Gothic" panose="020B0502020202020204" pitchFamily="34" charset="0"/>
                    <a:cs typeface="Roboto Condensed" panose="02000000000000000000" pitchFamily="2" charset="0"/>
                  </a:rPr>
                  <a:t>RELAX</a:t>
                </a:r>
                <a:endParaRPr lang="id-ID" sz="5400" b="1" dirty="0">
                  <a:solidFill>
                    <a:srgbClr val="FFFFFF"/>
                  </a:solidFill>
                  <a:latin typeface="Century Gothic" panose="020B0502020202020204" pitchFamily="34" charset="0"/>
                  <a:cs typeface="Roboto Condensed" panose="02000000000000000000" pitchFamily="2" charset="0"/>
                </a:endParaRPr>
              </a:p>
              <a:p>
                <a:pPr algn="ctr" defTabSz="914400">
                  <a:lnSpc>
                    <a:spcPct val="90000"/>
                  </a:lnSpc>
                </a:pPr>
                <a:endParaRPr lang="id-ID" sz="2400" dirty="0">
                  <a:solidFill>
                    <a:srgbClr val="45B0DC"/>
                  </a:solidFill>
                  <a:latin typeface="Roboto" panose="02000000000000000000" pitchFamily="2" charset="0"/>
                  <a:ea typeface="Roboto" panose="02000000000000000000" pitchFamily="2" charset="0"/>
                </a:endParaRPr>
              </a:p>
            </p:txBody>
          </p:sp>
        </p:grpSp>
        <p:grpSp>
          <p:nvGrpSpPr>
            <p:cNvPr id="5" name="Group 4"/>
            <p:cNvGrpSpPr/>
            <p:nvPr/>
          </p:nvGrpSpPr>
          <p:grpSpPr>
            <a:xfrm>
              <a:off x="1091355" y="1312811"/>
              <a:ext cx="1855057" cy="2406732"/>
              <a:chOff x="2374900" y="37324"/>
              <a:chExt cx="3589338" cy="4827587"/>
            </a:xfrm>
            <a:solidFill>
              <a:schemeClr val="accent2"/>
            </a:solidFill>
          </p:grpSpPr>
          <p:sp>
            <p:nvSpPr>
              <p:cNvPr id="6"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7"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8"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9"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grpSp>
      </p:grpSp>
    </p:spTree>
    <p:extLst>
      <p:ext uri="{BB962C8B-B14F-4D97-AF65-F5344CB8AC3E}">
        <p14:creationId xmlns:p14="http://schemas.microsoft.com/office/powerpoint/2010/main" val="81154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Responses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Completed Surveys</a:t>
            </a:r>
          </a:p>
        </p:txBody>
      </p:sp>
      <p:sp>
        <p:nvSpPr>
          <p:cNvPr id="48" name="Google Shape;1387;p156"/>
          <p:cNvSpPr txBox="1"/>
          <p:nvPr/>
        </p:nvSpPr>
        <p:spPr>
          <a:xfrm>
            <a:off x="658649" y="1944414"/>
            <a:ext cx="10604938" cy="2309539"/>
          </a:xfrm>
          <a:prstGeom prst="rect">
            <a:avLst/>
          </a:prstGeom>
          <a:noFill/>
          <a:ln>
            <a:noFill/>
          </a:ln>
        </p:spPr>
        <p:txBody>
          <a:bodyPr spcFirstLastPara="1" wrap="square" lIns="91425" tIns="91425" rIns="91425" bIns="91425" anchor="t" anchorCtr="0">
            <a:noAutofit/>
          </a:bodyPr>
          <a:lstStyle/>
          <a:p>
            <a:pPr lvl="0" algn="ctr"/>
            <a:r>
              <a:rPr lang="en-US" sz="2400" dirty="0">
                <a:solidFill>
                  <a:srgbClr val="2F2F2F"/>
                </a:solidFill>
                <a:latin typeface="Proxima Nova"/>
                <a:ea typeface="Proxima Nova"/>
                <a:cs typeface="Proxima Nova"/>
                <a:sym typeface="Proxima Nova"/>
              </a:rPr>
              <a:t>View individual survey responses.</a:t>
            </a:r>
          </a:p>
          <a:p>
            <a:pPr lvl="0" algn="ctr"/>
            <a:endParaRPr lang="en-US" sz="2400" dirty="0">
              <a:solidFill>
                <a:srgbClr val="2F2F2F"/>
              </a:solidFill>
              <a:latin typeface="Proxima Nova"/>
              <a:ea typeface="Proxima Nova"/>
              <a:cs typeface="Proxima Nova"/>
              <a:sym typeface="Proxima Nova"/>
            </a:endParaRPr>
          </a:p>
          <a:p>
            <a:pPr lvl="0" algn="ctr"/>
            <a:r>
              <a:rPr lang="en-US" sz="2400" dirty="0">
                <a:solidFill>
                  <a:srgbClr val="2F2F2F"/>
                </a:solidFill>
                <a:latin typeface="Proxima Nova"/>
                <a:ea typeface="Proxima Nova"/>
                <a:cs typeface="Proxima Nova"/>
                <a:sym typeface="Proxima Nova"/>
              </a:rPr>
              <a:t>The Feedback tab allows users to see all incoming survey responses. Users can view all surveys in an inbox view, as well as dig into individual surveys. </a:t>
            </a:r>
          </a:p>
        </p:txBody>
      </p:sp>
    </p:spTree>
    <p:extLst>
      <p:ext uri="{BB962C8B-B14F-4D97-AF65-F5344CB8AC3E}">
        <p14:creationId xmlns:p14="http://schemas.microsoft.com/office/powerpoint/2010/main" val="609306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a:stretch>
            <a:fillRect/>
          </a:stretch>
        </p:blipFill>
        <p:spPr>
          <a:xfrm>
            <a:off x="122520" y="5020352"/>
            <a:ext cx="6698445" cy="1289659"/>
          </a:xfrm>
          <a:prstGeom prst="rect">
            <a:avLst/>
          </a:prstGeom>
        </p:spPr>
      </p:pic>
      <p:pic>
        <p:nvPicPr>
          <p:cNvPr id="20" name="Picture 19"/>
          <p:cNvPicPr>
            <a:picLocks noChangeAspect="1"/>
          </p:cNvPicPr>
          <p:nvPr/>
        </p:nvPicPr>
        <p:blipFill>
          <a:blip r:embed="rId4"/>
          <a:stretch>
            <a:fillRect/>
          </a:stretch>
        </p:blipFill>
        <p:spPr>
          <a:xfrm>
            <a:off x="140267" y="3820759"/>
            <a:ext cx="6662953" cy="1061015"/>
          </a:xfrm>
          <a:prstGeom prst="rect">
            <a:avLst/>
          </a:prstGeom>
        </p:spPr>
      </p:pic>
      <p:pic>
        <p:nvPicPr>
          <p:cNvPr id="12" name="Picture 11"/>
          <p:cNvPicPr>
            <a:picLocks noChangeAspect="1"/>
          </p:cNvPicPr>
          <p:nvPr/>
        </p:nvPicPr>
        <p:blipFill>
          <a:blip r:embed="rId5"/>
          <a:stretch>
            <a:fillRect/>
          </a:stretch>
        </p:blipFill>
        <p:spPr>
          <a:xfrm>
            <a:off x="202397" y="1365996"/>
            <a:ext cx="6600824" cy="2449567"/>
          </a:xfrm>
          <a:prstGeom prst="rect">
            <a:avLst/>
          </a:prstGeom>
        </p:spPr>
      </p:pic>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Responses: List</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View Incoming Survey Responses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295730" y="1388711"/>
            <a:ext cx="4822697" cy="3343489"/>
          </a:xfrm>
          <a:prstGeom prst="rect">
            <a:avLst/>
          </a:prstGeom>
          <a:noFill/>
          <a:ln>
            <a:noFill/>
          </a:ln>
        </p:spPr>
        <p:txBody>
          <a:bodyPr spcFirstLastPara="1" wrap="square" lIns="91425" tIns="91425" rIns="91425" bIns="91425" anchor="t" anchorCtr="0">
            <a:noAutofit/>
          </a:bodyPr>
          <a:lstStyle/>
          <a:p>
            <a:pPr lvl="0"/>
            <a:r>
              <a:rPr lang="en-US" sz="1400" dirty="0">
                <a:solidFill>
                  <a:srgbClr val="7F5CB0"/>
                </a:solidFill>
                <a:latin typeface="Proxima Nova"/>
                <a:ea typeface="Proxima Nova"/>
                <a:cs typeface="Proxima Nova"/>
                <a:sym typeface="Proxima Nova"/>
              </a:rPr>
              <a:t>There are two default tabs in the responses view - List and Detail. </a:t>
            </a:r>
            <a:r>
              <a:rPr lang="en-US" sz="1400" b="1" dirty="0">
                <a:solidFill>
                  <a:srgbClr val="7F5CB0"/>
                </a:solidFill>
                <a:latin typeface="Proxima Nova"/>
                <a:ea typeface="Proxima Nova"/>
                <a:cs typeface="Proxima Nova"/>
                <a:sym typeface="Proxima Nova"/>
              </a:rPr>
              <a:t>The List view, which is pictured here, shows all survey responses in the format of an email inbox.</a:t>
            </a:r>
          </a:p>
          <a:p>
            <a:pPr lvl="0"/>
            <a:endParaRPr lang="en-US" sz="1400" b="1" dirty="0">
              <a:solidFill>
                <a:srgbClr val="7F5CB0"/>
              </a:solidFill>
              <a:latin typeface="Proxima Nova"/>
              <a:ea typeface="Proxima Nova"/>
              <a:cs typeface="Proxima Nova"/>
              <a:sym typeface="Proxima Nova"/>
            </a:endParaRPr>
          </a:p>
          <a:p>
            <a:pPr lvl="0">
              <a:lnSpc>
                <a:spcPct val="115000"/>
              </a:lnSpc>
            </a:pPr>
            <a:r>
              <a:rPr lang="en-US" sz="1400" dirty="0">
                <a:solidFill>
                  <a:srgbClr val="7F5CB0"/>
                </a:solidFill>
                <a:latin typeface="Proxima Nova"/>
                <a:ea typeface="Proxima Nova"/>
                <a:cs typeface="Proxima Nova"/>
                <a:sym typeface="Proxima Nova"/>
              </a:rPr>
              <a:t>There are additional Filters on the Feedback List Tab (score, alert, search, etc...).   Here users can slice and dice data in various ways to find responses that match any given criteria.  </a:t>
            </a:r>
          </a:p>
          <a:p>
            <a:pPr lvl="0">
              <a:lnSpc>
                <a:spcPct val="115000"/>
              </a:lnSpc>
            </a:pPr>
            <a:endParaRPr lang="en-US" sz="1400" dirty="0">
              <a:solidFill>
                <a:srgbClr val="7F5CB0"/>
              </a:solidFill>
              <a:latin typeface="Proxima Nova"/>
              <a:ea typeface="Proxima Nova"/>
              <a:cs typeface="Proxima Nova"/>
              <a:sym typeface="Proxima Nova"/>
            </a:endParaRPr>
          </a:p>
          <a:p>
            <a:pPr lvl="0">
              <a:lnSpc>
                <a:spcPct val="115000"/>
              </a:lnSpc>
            </a:pPr>
            <a:r>
              <a:rPr lang="en-US" sz="1400" dirty="0">
                <a:solidFill>
                  <a:srgbClr val="7F5CB0"/>
                </a:solidFill>
                <a:latin typeface="Proxima Nova"/>
                <a:ea typeface="Proxima Nova"/>
                <a:cs typeface="Proxima Nova"/>
                <a:sym typeface="Proxima Nova"/>
              </a:rPr>
              <a:t>The Word Usage cloud displays common terms from survey responses. The size indicates the relative frequency and the coloring indicates whether the average main score for surveys with that word is below or above the relative average.  The cloud will change depending on the filters selected.</a:t>
            </a:r>
          </a:p>
          <a:p>
            <a:pPr lvl="0">
              <a:lnSpc>
                <a:spcPct val="115000"/>
              </a:lnSpc>
            </a:pPr>
            <a:endParaRPr lang="en-US" sz="1400" dirty="0">
              <a:solidFill>
                <a:srgbClr val="7F5CB0"/>
              </a:solidFill>
              <a:latin typeface="Proxima Nova"/>
              <a:ea typeface="Proxima Nova"/>
              <a:cs typeface="Proxima Nova"/>
              <a:sym typeface="Proxima Nova"/>
            </a:endParaRPr>
          </a:p>
          <a:p>
            <a:pPr lvl="0">
              <a:lnSpc>
                <a:spcPct val="115000"/>
              </a:lnSpc>
            </a:pPr>
            <a:r>
              <a:rPr lang="en-US" sz="1400" dirty="0">
                <a:solidFill>
                  <a:srgbClr val="7F5CB0"/>
                </a:solidFill>
                <a:latin typeface="Proxima Nova"/>
                <a:ea typeface="Proxima Nova"/>
                <a:cs typeface="Proxima Nova"/>
                <a:sym typeface="Proxima Nova"/>
              </a:rPr>
              <a:t>These rows represent individual survey responses.  Each column contains data associated with the survey response. There are blank stars on the far left.  These stars enable users to mark individual surveys with color codes.  Each color code is a note that is </a:t>
            </a:r>
            <a:r>
              <a:rPr lang="en-US" sz="1400" i="1" dirty="0">
                <a:solidFill>
                  <a:srgbClr val="7F5CB0"/>
                </a:solidFill>
                <a:latin typeface="Proxima Nova"/>
                <a:ea typeface="Proxima Nova"/>
                <a:cs typeface="Proxima Nova"/>
                <a:sym typeface="Proxima Nova"/>
              </a:rPr>
              <a:t>unique to each user!</a:t>
            </a:r>
            <a:endParaRPr lang="en-US" sz="1200" dirty="0">
              <a:solidFill>
                <a:srgbClr val="7F5CB0"/>
              </a:solidFill>
              <a:latin typeface="Proxima Nova"/>
              <a:ea typeface="Proxima Nova"/>
              <a:cs typeface="Proxima Nova"/>
              <a:sym typeface="Proxima Nova"/>
            </a:endParaRPr>
          </a:p>
          <a:p>
            <a:pPr marL="0" lvl="0" indent="0" algn="l" rtl="0">
              <a:spcBef>
                <a:spcPts val="0"/>
              </a:spcBef>
              <a:spcAft>
                <a:spcPts val="0"/>
              </a:spcAft>
              <a:buNone/>
            </a:pPr>
            <a:endParaRPr sz="1050" dirty="0">
              <a:latin typeface="Proxima Nova"/>
              <a:ea typeface="Proxima Nova"/>
              <a:cs typeface="Proxima Nova"/>
              <a:sym typeface="Proxima Nova"/>
            </a:endParaRP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084902" y="148398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1032011" y="174900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0" name="Google Shape;1427;p160"/>
          <p:cNvSpPr/>
          <p:nvPr/>
        </p:nvSpPr>
        <p:spPr>
          <a:xfrm>
            <a:off x="3478924" y="2236773"/>
            <a:ext cx="3121573" cy="87428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370;p155"/>
          <p:cNvSpPr/>
          <p:nvPr/>
        </p:nvSpPr>
        <p:spPr>
          <a:xfrm>
            <a:off x="7084902" y="235250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5" name="Google Shape;1370;p155"/>
          <p:cNvSpPr/>
          <p:nvPr/>
        </p:nvSpPr>
        <p:spPr>
          <a:xfrm>
            <a:off x="3607149" y="207765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6" name="Google Shape;1370;p155"/>
          <p:cNvSpPr/>
          <p:nvPr/>
        </p:nvSpPr>
        <p:spPr>
          <a:xfrm>
            <a:off x="7097739" y="352582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7" name="Google Shape;1370;p155"/>
          <p:cNvSpPr/>
          <p:nvPr/>
        </p:nvSpPr>
        <p:spPr>
          <a:xfrm>
            <a:off x="140266" y="367501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8" name="Google Shape;1370;p155"/>
          <p:cNvSpPr/>
          <p:nvPr/>
        </p:nvSpPr>
        <p:spPr>
          <a:xfrm>
            <a:off x="7084902" y="528977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4</a:t>
            </a:r>
            <a:endParaRPr sz="1200" b="1" dirty="0">
              <a:solidFill>
                <a:srgbClr val="FFFFFF"/>
              </a:solidFill>
            </a:endParaRPr>
          </a:p>
        </p:txBody>
      </p:sp>
      <p:sp>
        <p:nvSpPr>
          <p:cNvPr id="19" name="Google Shape;1370;p155"/>
          <p:cNvSpPr/>
          <p:nvPr/>
        </p:nvSpPr>
        <p:spPr>
          <a:xfrm>
            <a:off x="85697" y="5020352"/>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4</a:t>
            </a:r>
            <a:endParaRPr sz="1200" b="1" dirty="0">
              <a:solidFill>
                <a:srgbClr val="FFFFFF"/>
              </a:solidFill>
            </a:endParaRPr>
          </a:p>
        </p:txBody>
      </p:sp>
      <p:sp>
        <p:nvSpPr>
          <p:cNvPr id="21" name="Google Shape;1427;p160"/>
          <p:cNvSpPr/>
          <p:nvPr/>
        </p:nvSpPr>
        <p:spPr>
          <a:xfrm>
            <a:off x="122520" y="1869267"/>
            <a:ext cx="834525" cy="20839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256966" y="3887510"/>
            <a:ext cx="6492849" cy="87428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27;p160"/>
          <p:cNvSpPr/>
          <p:nvPr/>
        </p:nvSpPr>
        <p:spPr>
          <a:xfrm>
            <a:off x="140267" y="5295639"/>
            <a:ext cx="6609548" cy="101437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53064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b="36802"/>
          <a:stretch/>
        </p:blipFill>
        <p:spPr>
          <a:xfrm>
            <a:off x="331625" y="3877431"/>
            <a:ext cx="4095694" cy="894266"/>
          </a:xfrm>
          <a:prstGeom prst="rect">
            <a:avLst/>
          </a:prstGeom>
        </p:spPr>
      </p:pic>
      <p:pic>
        <p:nvPicPr>
          <p:cNvPr id="2" name="Picture 1"/>
          <p:cNvPicPr>
            <a:picLocks noChangeAspect="1"/>
          </p:cNvPicPr>
          <p:nvPr/>
        </p:nvPicPr>
        <p:blipFill rotWithShape="1">
          <a:blip r:embed="rId4"/>
          <a:srcRect t="-1" b="41026"/>
          <a:stretch/>
        </p:blipFill>
        <p:spPr>
          <a:xfrm>
            <a:off x="136048" y="1294336"/>
            <a:ext cx="6685752" cy="2436836"/>
          </a:xfrm>
          <a:prstGeom prst="rect">
            <a:avLst/>
          </a:prstGeom>
        </p:spPr>
      </p:pic>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Responses: Detail</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View Individual Survey Responses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331138" y="1388711"/>
            <a:ext cx="4787289" cy="5674241"/>
          </a:xfrm>
          <a:prstGeom prst="rect">
            <a:avLst/>
          </a:prstGeom>
          <a:noFill/>
          <a:ln>
            <a:noFill/>
          </a:ln>
        </p:spPr>
        <p:txBody>
          <a:bodyPr spcFirstLastPara="1" wrap="square" lIns="91425" tIns="91425" rIns="91425" bIns="91425" anchor="t" anchorCtr="0">
            <a:noAutofit/>
          </a:bodyPr>
          <a:lstStyle/>
          <a:p>
            <a:pPr lvl="0"/>
            <a:r>
              <a:rPr lang="en-US" sz="1200" dirty="0">
                <a:latin typeface="Proxima Nova"/>
                <a:ea typeface="Proxima Nova"/>
                <a:cs typeface="Proxima Nova"/>
                <a:sym typeface="Proxima Nova"/>
              </a:rPr>
              <a:t>There are two default tabs in the responses view - Filter and Form. </a:t>
            </a:r>
            <a:r>
              <a:rPr lang="en-US" sz="1200" b="1" dirty="0">
                <a:latin typeface="Proxima Nova"/>
                <a:ea typeface="Proxima Nova"/>
                <a:cs typeface="Proxima Nova"/>
                <a:sym typeface="Proxima Nova"/>
              </a:rPr>
              <a:t>The Form view, pictured here, shows an individual survey response, mimicking a survey form.</a:t>
            </a:r>
          </a:p>
          <a:p>
            <a:pPr lvl="0"/>
            <a:endParaRPr lang="en-US" sz="1200" dirty="0">
              <a:latin typeface="Proxima Nova"/>
              <a:ea typeface="Proxima Nova"/>
              <a:cs typeface="Proxima Nova"/>
              <a:sym typeface="Proxima Nova"/>
            </a:endParaRPr>
          </a:p>
          <a:p>
            <a:pPr lvl="0">
              <a:lnSpc>
                <a:spcPct val="115000"/>
              </a:lnSpc>
            </a:pPr>
            <a:r>
              <a:rPr lang="en-US" sz="1200" dirty="0">
                <a:latin typeface="Proxima Nova"/>
                <a:ea typeface="Proxima Nova"/>
                <a:cs typeface="Proxima Nova"/>
                <a:sym typeface="Proxima Nova"/>
              </a:rPr>
              <a:t>Top Banner: This top banner indicates that this survey has triggered an alert.  The banner also provides information about the alert. If no alert has been triggered, this banner will not be present.  If an alert has been closed, this banner will be grey.</a:t>
            </a:r>
          </a:p>
          <a:p>
            <a:pPr lvl="0">
              <a:lnSpc>
                <a:spcPct val="115000"/>
              </a:lnSpc>
            </a:pPr>
            <a:endParaRPr lang="en-US" sz="1200" dirty="0">
              <a:latin typeface="Proxima Nova"/>
              <a:ea typeface="Proxima Nova"/>
              <a:cs typeface="Proxima Nova"/>
              <a:sym typeface="Proxima Nova"/>
            </a:endParaRPr>
          </a:p>
          <a:p>
            <a:pPr lvl="0">
              <a:lnSpc>
                <a:spcPct val="115000"/>
              </a:lnSpc>
            </a:pPr>
            <a:r>
              <a:rPr lang="en-US" sz="1200" dirty="0">
                <a:latin typeface="Proxima Nova"/>
                <a:ea typeface="Proxima Nova"/>
                <a:cs typeface="Proxima Nova"/>
                <a:sym typeface="Proxima Nova"/>
              </a:rPr>
              <a:t>The Responses Form is also where users will close the loop with customers. Buttons for Closing the Alert and Assigning Alert ownership may be relevant. The Add Note feature adds context in the Activity Log. More detail on this functionality can be found in the Closed Loop section of this guide. </a:t>
            </a:r>
          </a:p>
          <a:p>
            <a:pPr lvl="0">
              <a:lnSpc>
                <a:spcPct val="115000"/>
              </a:lnSpc>
            </a:pPr>
            <a:endParaRPr lang="en-US" sz="1200" dirty="0">
              <a:latin typeface="Proxima Nova"/>
              <a:ea typeface="Proxima Nova"/>
              <a:cs typeface="Proxima Nova"/>
              <a:sym typeface="Proxima Nova"/>
            </a:endParaRPr>
          </a:p>
          <a:p>
            <a:pPr lvl="0">
              <a:lnSpc>
                <a:spcPct val="115000"/>
              </a:lnSpc>
            </a:pPr>
            <a:r>
              <a:rPr lang="en-US" sz="1200" dirty="0">
                <a:latin typeface="Proxima Nova"/>
                <a:ea typeface="Proxima Nova"/>
                <a:cs typeface="Proxima Nova"/>
                <a:sym typeface="Proxima Nova"/>
              </a:rPr>
              <a:t>The top of the tab shows important customer information regarding both the customer and the interaction. Users can use this tab when preparing to close the loop with a customer.</a:t>
            </a:r>
          </a:p>
          <a:p>
            <a:pPr lvl="0">
              <a:lnSpc>
                <a:spcPct val="115000"/>
              </a:lnSpc>
            </a:pPr>
            <a:endParaRPr lang="en-US" sz="1200" dirty="0">
              <a:latin typeface="Proxima Nova"/>
              <a:ea typeface="Proxima Nova"/>
              <a:cs typeface="Proxima Nova"/>
              <a:sym typeface="Proxima Nova"/>
            </a:endParaRPr>
          </a:p>
          <a:p>
            <a:pPr lvl="0">
              <a:lnSpc>
                <a:spcPct val="115000"/>
              </a:lnSpc>
            </a:pPr>
            <a:r>
              <a:rPr lang="en-US" sz="1200" dirty="0">
                <a:latin typeface="Proxima Nova"/>
                <a:ea typeface="Proxima Nova"/>
                <a:cs typeface="Proxima Nova"/>
                <a:sym typeface="Proxima Nova"/>
              </a:rPr>
              <a:t>The Activity Log can be expanded to show all activity related to this survey. </a:t>
            </a:r>
          </a:p>
          <a:p>
            <a:pPr lvl="0">
              <a:lnSpc>
                <a:spcPct val="115000"/>
              </a:lnSpc>
            </a:pPr>
            <a:endParaRPr lang="en-US" sz="1200" dirty="0">
              <a:latin typeface="Proxima Nova"/>
              <a:ea typeface="Proxima Nova"/>
              <a:cs typeface="Proxima Nova"/>
              <a:sym typeface="Proxima Nova"/>
            </a:endParaRPr>
          </a:p>
          <a:p>
            <a:pPr lvl="0">
              <a:lnSpc>
                <a:spcPct val="115000"/>
              </a:lnSpc>
            </a:pPr>
            <a:r>
              <a:rPr lang="en-US" sz="1200" dirty="0">
                <a:latin typeface="Proxima Nova"/>
                <a:ea typeface="Proxima Nova"/>
                <a:cs typeface="Proxima Nova"/>
                <a:sym typeface="Proxima Nova"/>
              </a:rPr>
              <a:t>The majority of the page shows a customer’s survey responses. </a:t>
            </a:r>
          </a:p>
          <a:p>
            <a:pPr marL="0" lvl="0" indent="0" algn="l" rtl="0">
              <a:spcBef>
                <a:spcPts val="0"/>
              </a:spcBef>
              <a:spcAft>
                <a:spcPts val="0"/>
              </a:spcAft>
              <a:buNone/>
            </a:pPr>
            <a:endParaRPr sz="1050" dirty="0">
              <a:latin typeface="Proxima Nova"/>
              <a:ea typeface="Proxima Nova"/>
              <a:cs typeface="Proxima Nova"/>
              <a:sym typeface="Proxima Nova"/>
            </a:endParaRPr>
          </a:p>
        </p:txBody>
      </p:sp>
      <p:cxnSp>
        <p:nvCxnSpPr>
          <p:cNvPr id="6" name="Google Shape;1426;p160"/>
          <p:cNvCxnSpPr/>
          <p:nvPr/>
        </p:nvCxnSpPr>
        <p:spPr>
          <a:xfrm>
            <a:off x="6947338" y="1301456"/>
            <a:ext cx="0" cy="5008555"/>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078250" y="224885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140267" y="106853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0" name="Google Shape;1427;p160"/>
          <p:cNvSpPr/>
          <p:nvPr/>
        </p:nvSpPr>
        <p:spPr>
          <a:xfrm>
            <a:off x="4550979" y="1880780"/>
            <a:ext cx="2198836" cy="393756"/>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370;p155"/>
          <p:cNvSpPr/>
          <p:nvPr/>
        </p:nvSpPr>
        <p:spPr>
          <a:xfrm>
            <a:off x="7084902" y="3195673"/>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5" name="Google Shape;1370;p155"/>
          <p:cNvSpPr/>
          <p:nvPr/>
        </p:nvSpPr>
        <p:spPr>
          <a:xfrm>
            <a:off x="3607149" y="207765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6" name="Google Shape;1370;p155"/>
          <p:cNvSpPr/>
          <p:nvPr/>
        </p:nvSpPr>
        <p:spPr>
          <a:xfrm>
            <a:off x="7084902" y="4484203"/>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7" name="Google Shape;1370;p155"/>
          <p:cNvSpPr/>
          <p:nvPr/>
        </p:nvSpPr>
        <p:spPr>
          <a:xfrm>
            <a:off x="1003459" y="222869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8" name="Google Shape;1370;p155"/>
          <p:cNvSpPr/>
          <p:nvPr/>
        </p:nvSpPr>
        <p:spPr>
          <a:xfrm>
            <a:off x="7078250" y="535199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4</a:t>
            </a:r>
            <a:endParaRPr sz="1200" b="1" dirty="0">
              <a:solidFill>
                <a:srgbClr val="FFFFFF"/>
              </a:solidFill>
            </a:endParaRPr>
          </a:p>
        </p:txBody>
      </p:sp>
      <p:sp>
        <p:nvSpPr>
          <p:cNvPr id="21" name="Google Shape;1427;p160"/>
          <p:cNvSpPr/>
          <p:nvPr/>
        </p:nvSpPr>
        <p:spPr>
          <a:xfrm>
            <a:off x="122520" y="1301456"/>
            <a:ext cx="1863935" cy="182530"/>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1054488" y="2312131"/>
            <a:ext cx="4705182" cy="1444667"/>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27;p160"/>
          <p:cNvSpPr/>
          <p:nvPr/>
        </p:nvSpPr>
        <p:spPr>
          <a:xfrm>
            <a:off x="174150" y="3876328"/>
            <a:ext cx="6609548" cy="101437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70;p155"/>
          <p:cNvSpPr/>
          <p:nvPr/>
        </p:nvSpPr>
        <p:spPr>
          <a:xfrm>
            <a:off x="153561" y="497445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5</a:t>
            </a:r>
            <a:endParaRPr sz="1200" b="1" dirty="0">
              <a:solidFill>
                <a:srgbClr val="FFFFFF"/>
              </a:solidFill>
            </a:endParaRPr>
          </a:p>
        </p:txBody>
      </p:sp>
      <p:sp>
        <p:nvSpPr>
          <p:cNvPr id="26" name="Google Shape;1370;p155"/>
          <p:cNvSpPr/>
          <p:nvPr/>
        </p:nvSpPr>
        <p:spPr>
          <a:xfrm>
            <a:off x="7113950" y="5969032"/>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5</a:t>
            </a:r>
            <a:endParaRPr sz="1200" b="1" dirty="0">
              <a:solidFill>
                <a:srgbClr val="FFFFFF"/>
              </a:solidFill>
            </a:endParaRPr>
          </a:p>
        </p:txBody>
      </p:sp>
      <p:sp>
        <p:nvSpPr>
          <p:cNvPr id="19" name="Google Shape;1370;p155"/>
          <p:cNvSpPr/>
          <p:nvPr/>
        </p:nvSpPr>
        <p:spPr>
          <a:xfrm>
            <a:off x="202397" y="379257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4</a:t>
            </a:r>
            <a:endParaRPr sz="1200" b="1" dirty="0">
              <a:solidFill>
                <a:srgbClr val="FFFFFF"/>
              </a:solidFill>
            </a:endParaRPr>
          </a:p>
        </p:txBody>
      </p:sp>
      <p:pic>
        <p:nvPicPr>
          <p:cNvPr id="11" name="Picture 10"/>
          <p:cNvPicPr>
            <a:picLocks noChangeAspect="1"/>
          </p:cNvPicPr>
          <p:nvPr/>
        </p:nvPicPr>
        <p:blipFill rotWithShape="1">
          <a:blip r:embed="rId5"/>
          <a:srcRect b="36213"/>
          <a:stretch/>
        </p:blipFill>
        <p:spPr>
          <a:xfrm>
            <a:off x="407824" y="5027798"/>
            <a:ext cx="4932664" cy="1635761"/>
          </a:xfrm>
          <a:prstGeom prst="rect">
            <a:avLst/>
          </a:prstGeom>
        </p:spPr>
      </p:pic>
      <p:sp>
        <p:nvSpPr>
          <p:cNvPr id="27" name="Google Shape;1427;p160"/>
          <p:cNvSpPr/>
          <p:nvPr/>
        </p:nvSpPr>
        <p:spPr>
          <a:xfrm>
            <a:off x="171179" y="5027797"/>
            <a:ext cx="6609548" cy="177285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4664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Scores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Analyze Scale Metrics</a:t>
            </a:r>
          </a:p>
        </p:txBody>
      </p:sp>
      <p:sp>
        <p:nvSpPr>
          <p:cNvPr id="48" name="Google Shape;1387;p156"/>
          <p:cNvSpPr txBox="1"/>
          <p:nvPr/>
        </p:nvSpPr>
        <p:spPr>
          <a:xfrm>
            <a:off x="658649" y="2301766"/>
            <a:ext cx="10604938" cy="2309539"/>
          </a:xfrm>
          <a:prstGeom prst="rect">
            <a:avLst/>
          </a:prstGeom>
          <a:noFill/>
          <a:ln>
            <a:noFill/>
          </a:ln>
        </p:spPr>
        <p:txBody>
          <a:bodyPr spcFirstLastPara="1" wrap="square" lIns="91425" tIns="91425" rIns="91425" bIns="91425" anchor="t" anchorCtr="0">
            <a:noAutofit/>
          </a:bodyPr>
          <a:lstStyle/>
          <a:p>
            <a:pPr lvl="0" algn="ctr"/>
            <a:r>
              <a:rPr lang="en-US" sz="2400" dirty="0">
                <a:solidFill>
                  <a:srgbClr val="7F5CB0"/>
                </a:solidFill>
                <a:latin typeface="Proxima Nova"/>
                <a:ea typeface="Proxima Nova"/>
                <a:cs typeface="Proxima Nova"/>
                <a:sym typeface="Proxima Nova"/>
              </a:rPr>
              <a:t>Scores allows users to view aggregate scores for all scale questions in the survey programs. These results can be benchmarked, sliced and diced by customer segments, and calculated in different ways. </a:t>
            </a:r>
          </a:p>
        </p:txBody>
      </p:sp>
    </p:spTree>
    <p:extLst>
      <p:ext uri="{BB962C8B-B14F-4D97-AF65-F5344CB8AC3E}">
        <p14:creationId xmlns:p14="http://schemas.microsoft.com/office/powerpoint/2010/main" val="572569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2137" y="1384884"/>
            <a:ext cx="6882505" cy="4580259"/>
          </a:xfrm>
          <a:prstGeom prst="rect">
            <a:avLst/>
          </a:prstGeom>
        </p:spPr>
      </p:pic>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Scores: Table</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Analyze Scale Metrics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295730" y="1388711"/>
            <a:ext cx="4822697" cy="3343489"/>
          </a:xfrm>
          <a:prstGeom prst="rect">
            <a:avLst/>
          </a:prstGeom>
          <a:noFill/>
          <a:ln>
            <a:noFill/>
          </a:ln>
        </p:spPr>
        <p:txBody>
          <a:bodyPr spcFirstLastPara="1" wrap="square" lIns="91425" tIns="91425" rIns="91425" bIns="91425" anchor="t" anchorCtr="0">
            <a:noAutofit/>
          </a:bodyPr>
          <a:lstStyle/>
          <a:p>
            <a:pPr lvl="0">
              <a:lnSpc>
                <a:spcPct val="80000"/>
              </a:lnSpc>
            </a:pPr>
            <a:r>
              <a:rPr lang="en-US" sz="1400" dirty="0">
                <a:solidFill>
                  <a:srgbClr val="7F5CB0"/>
                </a:solidFill>
                <a:latin typeface="Proxima Nova"/>
                <a:ea typeface="Proxima Nova"/>
                <a:cs typeface="Proxima Nova"/>
                <a:sym typeface="Proxima Nova"/>
              </a:rPr>
              <a:t>Satisfaction Table displays all of the scale questions in a table view.  This allows users to slice and dice survey scores with the available filters. </a:t>
            </a:r>
          </a:p>
          <a:p>
            <a:pPr lvl="0">
              <a:lnSpc>
                <a:spcPct val="80000"/>
              </a:lnSpc>
            </a:pPr>
            <a:endParaRPr lang="en-US" sz="1400" dirty="0">
              <a:solidFill>
                <a:srgbClr val="7F5CB0"/>
              </a:solidFill>
              <a:latin typeface="Proxima Nova"/>
              <a:ea typeface="Proxima Nova"/>
              <a:cs typeface="Proxima Nova"/>
              <a:sym typeface="Proxima Nova"/>
            </a:endParaRPr>
          </a:p>
          <a:p>
            <a:pPr lvl="0">
              <a:lnSpc>
                <a:spcPct val="80000"/>
              </a:lnSpc>
            </a:pPr>
            <a:endParaRPr lang="en-US" sz="1400" dirty="0">
              <a:solidFill>
                <a:srgbClr val="7F5CB0"/>
              </a:solidFill>
              <a:latin typeface="Proxima Nova"/>
              <a:ea typeface="Proxima Nova"/>
              <a:cs typeface="Proxima Nova"/>
              <a:sym typeface="Proxima Nova"/>
            </a:endParaRPr>
          </a:p>
          <a:p>
            <a:pPr lvl="0"/>
            <a:r>
              <a:rPr lang="en-US" sz="1400" dirty="0">
                <a:solidFill>
                  <a:srgbClr val="7F5CB0"/>
                </a:solidFill>
                <a:latin typeface="Proxima Nova"/>
                <a:ea typeface="Proxima Nova"/>
                <a:cs typeface="Proxima Nova"/>
                <a:sym typeface="Proxima Nova"/>
              </a:rPr>
              <a:t>Additional Filters on the Table view: </a:t>
            </a:r>
          </a:p>
          <a:p>
            <a:pPr lvl="0"/>
            <a:endParaRPr lang="en-US" sz="1400" dirty="0">
              <a:solidFill>
                <a:srgbClr val="7F5CB0"/>
              </a:solidFill>
              <a:latin typeface="Proxima Nova"/>
              <a:ea typeface="Proxima Nova"/>
              <a:cs typeface="Proxima Nova"/>
              <a:sym typeface="Proxima Nova"/>
            </a:endParaRPr>
          </a:p>
          <a:p>
            <a:pPr marL="457200" lvl="0" indent="-292100">
              <a:buSzPts val="1000"/>
              <a:buFont typeface="Proxima Nova"/>
              <a:buChar char="●"/>
            </a:pPr>
            <a:r>
              <a:rPr lang="en-US" sz="1400" dirty="0">
                <a:solidFill>
                  <a:srgbClr val="7F5CB0"/>
                </a:solidFill>
                <a:latin typeface="Proxima Nova"/>
                <a:ea typeface="Proxima Nova"/>
                <a:cs typeface="Proxima Nova"/>
                <a:sym typeface="Proxima Nova"/>
              </a:rPr>
              <a:t>Benchmark: Compare against different time periods or benchmark groups</a:t>
            </a:r>
          </a:p>
          <a:p>
            <a:pPr marL="457200" lvl="0" indent="-292100">
              <a:buSzPts val="1000"/>
              <a:buFont typeface="Proxima Nova"/>
              <a:buChar char="●"/>
            </a:pPr>
            <a:r>
              <a:rPr lang="en-US" sz="1400" dirty="0">
                <a:solidFill>
                  <a:srgbClr val="7F5CB0"/>
                </a:solidFill>
                <a:latin typeface="Proxima Nova"/>
                <a:ea typeface="Proxima Nova"/>
                <a:cs typeface="Proxima Nova"/>
                <a:sym typeface="Proxima Nova"/>
              </a:rPr>
              <a:t>Columns: Compare scores across segments instead of over time</a:t>
            </a:r>
          </a:p>
          <a:p>
            <a:pPr marL="457200" lvl="0" indent="-292100">
              <a:buSzPts val="1000"/>
              <a:buFont typeface="Proxima Nova"/>
              <a:buChar char="●"/>
            </a:pPr>
            <a:r>
              <a:rPr lang="en-US" sz="1400" dirty="0">
                <a:solidFill>
                  <a:srgbClr val="7F5CB0"/>
                </a:solidFill>
                <a:latin typeface="Proxima Nova"/>
                <a:ea typeface="Proxima Nova"/>
                <a:cs typeface="Proxima Nova"/>
                <a:sym typeface="Proxima Nova"/>
              </a:rPr>
              <a:t>Calculation: Change the calculation being used for the displayed metrics</a:t>
            </a:r>
            <a:endParaRPr lang="en-US" sz="1400" i="1" dirty="0">
              <a:solidFill>
                <a:srgbClr val="7F5CB0"/>
              </a:solidFill>
              <a:latin typeface="Proxima Nova"/>
              <a:ea typeface="Proxima Nova"/>
              <a:cs typeface="Proxima Nova"/>
              <a:sym typeface="Proxima Nova"/>
            </a:endParaRPr>
          </a:p>
          <a:p>
            <a:pPr lvl="0">
              <a:lnSpc>
                <a:spcPct val="115000"/>
              </a:lnSpc>
            </a:pPr>
            <a:endParaRPr lang="en-US" sz="1400" dirty="0">
              <a:solidFill>
                <a:srgbClr val="7F5CB0"/>
              </a:solidFill>
              <a:latin typeface="Proxima Nova"/>
              <a:ea typeface="Proxima Nova"/>
              <a:cs typeface="Proxima Nova"/>
              <a:sym typeface="Proxima Nova"/>
            </a:endParaRPr>
          </a:p>
          <a:p>
            <a:pPr lvl="0">
              <a:lnSpc>
                <a:spcPct val="115000"/>
              </a:lnSpc>
            </a:pPr>
            <a:r>
              <a:rPr lang="en-US" sz="1400" dirty="0">
                <a:solidFill>
                  <a:srgbClr val="7F5CB0"/>
                </a:solidFill>
                <a:latin typeface="Proxima Nova"/>
                <a:ea typeface="Proxima Nova"/>
                <a:cs typeface="Proxima Nova"/>
                <a:sym typeface="Proxima Nova"/>
              </a:rPr>
              <a:t>Users should “Reset” the filters when they want to clear data and “Run” the filters when they want to see the results for the filters they have selected.</a:t>
            </a:r>
          </a:p>
          <a:p>
            <a:pPr lvl="0">
              <a:lnSpc>
                <a:spcPct val="115000"/>
              </a:lnSpc>
            </a:pPr>
            <a:endParaRPr lang="en-US" sz="1400" i="1" dirty="0">
              <a:solidFill>
                <a:srgbClr val="7F5CB0"/>
              </a:solidFill>
              <a:latin typeface="Proxima Nova"/>
              <a:ea typeface="Proxima Nova"/>
              <a:cs typeface="Proxima Nova"/>
              <a:sym typeface="Proxima Nova"/>
            </a:endParaRPr>
          </a:p>
          <a:p>
            <a:pPr lvl="0">
              <a:lnSpc>
                <a:spcPct val="115000"/>
              </a:lnSpc>
            </a:pPr>
            <a:r>
              <a:rPr lang="en-US" sz="1400" dirty="0">
                <a:solidFill>
                  <a:srgbClr val="7F5CB0"/>
                </a:solidFill>
                <a:latin typeface="Proxima Nova"/>
                <a:ea typeface="Proxima Nova"/>
                <a:cs typeface="Proxima Nova"/>
                <a:sym typeface="Proxima Nova"/>
              </a:rPr>
              <a:t>The sample size is displayed across the top.</a:t>
            </a:r>
          </a:p>
          <a:p>
            <a:pPr lvl="0">
              <a:lnSpc>
                <a:spcPct val="115000"/>
              </a:lnSpc>
            </a:pPr>
            <a:endParaRPr lang="en-US" sz="1400" dirty="0">
              <a:solidFill>
                <a:srgbClr val="7F5CB0"/>
              </a:solidFill>
              <a:latin typeface="Proxima Nova"/>
              <a:ea typeface="Proxima Nova"/>
              <a:cs typeface="Proxima Nova"/>
              <a:sym typeface="Proxima Nova"/>
            </a:endParaRPr>
          </a:p>
          <a:p>
            <a:pPr lvl="0">
              <a:lnSpc>
                <a:spcPct val="115000"/>
              </a:lnSpc>
            </a:pPr>
            <a:r>
              <a:rPr lang="en-US" sz="1400" i="1" dirty="0">
                <a:solidFill>
                  <a:srgbClr val="7F5CB0"/>
                </a:solidFill>
                <a:latin typeface="Proxima Nova"/>
                <a:ea typeface="Proxima Nova"/>
                <a:cs typeface="Proxima Nova"/>
                <a:sym typeface="Proxima Nova"/>
              </a:rPr>
              <a:t>Note!  The benchmark column will not always apply.  </a:t>
            </a: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224173" y="2694938"/>
            <a:ext cx="188257" cy="16728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3503389" y="152549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0" name="Google Shape;1427;p160"/>
          <p:cNvSpPr/>
          <p:nvPr/>
        </p:nvSpPr>
        <p:spPr>
          <a:xfrm>
            <a:off x="3503389" y="1676840"/>
            <a:ext cx="3317983" cy="87428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370;p155"/>
          <p:cNvSpPr/>
          <p:nvPr/>
        </p:nvSpPr>
        <p:spPr>
          <a:xfrm>
            <a:off x="7107473" y="423408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5" name="Google Shape;1370;p155"/>
          <p:cNvSpPr/>
          <p:nvPr/>
        </p:nvSpPr>
        <p:spPr>
          <a:xfrm>
            <a:off x="5309824" y="286222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6" name="Google Shape;1370;p155"/>
          <p:cNvSpPr/>
          <p:nvPr/>
        </p:nvSpPr>
        <p:spPr>
          <a:xfrm>
            <a:off x="7107473" y="5295639"/>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7" name="Google Shape;1370;p155"/>
          <p:cNvSpPr/>
          <p:nvPr/>
        </p:nvSpPr>
        <p:spPr>
          <a:xfrm>
            <a:off x="140266" y="479576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21" name="Google Shape;1427;p160"/>
          <p:cNvSpPr/>
          <p:nvPr/>
        </p:nvSpPr>
        <p:spPr>
          <a:xfrm>
            <a:off x="5731481" y="3027814"/>
            <a:ext cx="1213161" cy="26990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140267" y="5020353"/>
            <a:ext cx="6695239" cy="22459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5486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56965" y="1262934"/>
            <a:ext cx="6588969" cy="4959189"/>
          </a:xfrm>
          <a:prstGeom prst="rect">
            <a:avLst/>
          </a:prstGeom>
        </p:spPr>
      </p:pic>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Scores: Line</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Analyze Scale Metrics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391208" y="1776248"/>
            <a:ext cx="4727219" cy="2955952"/>
          </a:xfrm>
          <a:prstGeom prst="rect">
            <a:avLst/>
          </a:prstGeom>
          <a:noFill/>
          <a:ln>
            <a:noFill/>
          </a:ln>
        </p:spPr>
        <p:txBody>
          <a:bodyPr spcFirstLastPara="1" wrap="square" lIns="91425" tIns="91425" rIns="91425" bIns="91425" anchor="t" anchorCtr="0">
            <a:noAutofit/>
          </a:bodyPr>
          <a:lstStyle/>
          <a:p>
            <a:pPr lvl="0">
              <a:lnSpc>
                <a:spcPct val="80000"/>
              </a:lnSpc>
            </a:pPr>
            <a:r>
              <a:rPr lang="en-US" sz="1600" dirty="0">
                <a:solidFill>
                  <a:srgbClr val="7F5CB0"/>
                </a:solidFill>
                <a:latin typeface="Proxima Nova"/>
                <a:ea typeface="Proxima Nova"/>
                <a:cs typeface="Proxima Nova"/>
                <a:sym typeface="Proxima Nova"/>
              </a:rPr>
              <a:t>Satisfaction Line displays all of the scale questions in a line graph view, allowing users to view scores over time.</a:t>
            </a:r>
          </a:p>
          <a:p>
            <a:pPr lvl="0">
              <a:lnSpc>
                <a:spcPct val="115000"/>
              </a:lnSpc>
            </a:pPr>
            <a:endParaRPr lang="en-US" sz="1600" dirty="0">
              <a:solidFill>
                <a:srgbClr val="7F5CB0"/>
              </a:solidFill>
              <a:latin typeface="Proxima Nova"/>
              <a:ea typeface="Proxima Nova"/>
              <a:cs typeface="Proxima Nova"/>
              <a:sym typeface="Proxima Nova"/>
            </a:endParaRPr>
          </a:p>
          <a:p>
            <a:pPr lvl="0">
              <a:lnSpc>
                <a:spcPct val="115000"/>
              </a:lnSpc>
            </a:pPr>
            <a:r>
              <a:rPr lang="en-US" sz="1600" dirty="0">
                <a:solidFill>
                  <a:srgbClr val="7F5CB0"/>
                </a:solidFill>
                <a:latin typeface="Proxima Nova"/>
                <a:ea typeface="Proxima Nova"/>
                <a:cs typeface="Proxima Nova"/>
                <a:sym typeface="Proxima Nova"/>
              </a:rPr>
              <a:t>Users should “Reset” the filters when they want to clear data and “Run” the filters when they want to see the results for the filters they have selected.</a:t>
            </a:r>
          </a:p>
          <a:p>
            <a:pPr lvl="0">
              <a:lnSpc>
                <a:spcPct val="115000"/>
              </a:lnSpc>
            </a:pPr>
            <a:endParaRPr lang="en-US" sz="1600" dirty="0">
              <a:solidFill>
                <a:srgbClr val="7F5CB0"/>
              </a:solidFill>
              <a:latin typeface="Proxima Nova"/>
              <a:ea typeface="Proxima Nova"/>
              <a:cs typeface="Proxima Nova"/>
              <a:sym typeface="Proxima Nova"/>
            </a:endParaRPr>
          </a:p>
          <a:p>
            <a:pPr lvl="0"/>
            <a:r>
              <a:rPr lang="en-US" sz="1600" dirty="0">
                <a:solidFill>
                  <a:srgbClr val="7F5CB0"/>
                </a:solidFill>
                <a:latin typeface="Proxima Nova"/>
                <a:ea typeface="Proxima Nova"/>
                <a:cs typeface="Proxima Nova"/>
                <a:sym typeface="Proxima Nova"/>
              </a:rPr>
              <a:t>Select which group of scale questions to display on the graph</a:t>
            </a:r>
          </a:p>
          <a:p>
            <a:pPr lvl="0">
              <a:lnSpc>
                <a:spcPct val="115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i="1" dirty="0">
                <a:solidFill>
                  <a:srgbClr val="7F5CB0"/>
                </a:solidFill>
                <a:latin typeface="Proxima Nova"/>
                <a:ea typeface="Proxima Nova"/>
                <a:cs typeface="Proxima Nova"/>
                <a:sym typeface="Proxima Nova"/>
              </a:rPr>
              <a:t>Note!  Line graphs are interactive.  If you click on a label, the line will disappear, and if you click on the label again, then the line will come back.</a:t>
            </a:r>
            <a:endParaRPr lang="en-US" sz="1600" dirty="0">
              <a:solidFill>
                <a:srgbClr val="7F5CB0"/>
              </a:solidFill>
              <a:latin typeface="Proxima Nova"/>
              <a:ea typeface="Proxima Nova"/>
              <a:cs typeface="Proxima Nova"/>
              <a:sym typeface="Proxima Nova"/>
            </a:endParaRP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202951" y="2778581"/>
            <a:ext cx="188257" cy="16728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5450424" y="269493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162044" y="384455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5" name="Google Shape;1370;p155"/>
          <p:cNvSpPr/>
          <p:nvPr/>
        </p:nvSpPr>
        <p:spPr>
          <a:xfrm>
            <a:off x="1964349" y="4174113"/>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21" name="Google Shape;1427;p160"/>
          <p:cNvSpPr/>
          <p:nvPr/>
        </p:nvSpPr>
        <p:spPr>
          <a:xfrm>
            <a:off x="5651824" y="2788021"/>
            <a:ext cx="1213161" cy="26990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288469" y="4337730"/>
            <a:ext cx="1792580" cy="22459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1553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0266" y="1388711"/>
            <a:ext cx="6774610" cy="4602186"/>
          </a:xfrm>
          <a:prstGeom prst="rect">
            <a:avLst/>
          </a:prstGeom>
        </p:spPr>
      </p:pic>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Scores: Distribution</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Analyze Scale Metrics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391208" y="1776248"/>
            <a:ext cx="4727219" cy="2955952"/>
          </a:xfrm>
          <a:prstGeom prst="rect">
            <a:avLst/>
          </a:prstGeom>
          <a:noFill/>
          <a:ln>
            <a:noFill/>
          </a:ln>
        </p:spPr>
        <p:txBody>
          <a:bodyPr spcFirstLastPara="1" wrap="square" lIns="91425" tIns="91425" rIns="91425" bIns="91425" anchor="t" anchorCtr="0">
            <a:noAutofit/>
          </a:bodyPr>
          <a:lstStyle/>
          <a:p>
            <a:pPr lvl="0">
              <a:lnSpc>
                <a:spcPct val="80000"/>
              </a:lnSpc>
            </a:pPr>
            <a:r>
              <a:rPr lang="en-US" sz="1600" dirty="0">
                <a:solidFill>
                  <a:srgbClr val="7F5CB0"/>
                </a:solidFill>
                <a:latin typeface="Proxima Nova"/>
                <a:ea typeface="Proxima Nova"/>
                <a:cs typeface="Proxima Nova"/>
                <a:sym typeface="Proxima Nova"/>
              </a:rPr>
              <a:t>Satisfaction Distribution displays all of the scale questions showing their score ranges graphically.</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dirty="0">
                <a:solidFill>
                  <a:srgbClr val="7F5CB0"/>
                </a:solidFill>
                <a:latin typeface="Proxima Nova"/>
                <a:ea typeface="Proxima Nova"/>
                <a:cs typeface="Proxima Nova"/>
                <a:sym typeface="Proxima Nova"/>
              </a:rPr>
              <a:t>Users should “Reset” the filters when they want to clear data and “Run” the filters when they want to see the results for the filters they have selected.</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dirty="0">
                <a:solidFill>
                  <a:srgbClr val="7F5CB0"/>
                </a:solidFill>
                <a:latin typeface="Proxima Nova"/>
                <a:ea typeface="Proxima Nova"/>
                <a:cs typeface="Proxima Nova"/>
                <a:sym typeface="Proxima Nova"/>
              </a:rPr>
              <a:t>Users can see the percentage of surveys in each score segment and click on the number to see the individual responses.</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n-US" sz="1600" dirty="0">
                <a:solidFill>
                  <a:srgbClr val="7F5CB0"/>
                </a:solidFill>
                <a:latin typeface="Proxima Nova"/>
                <a:ea typeface="Proxima Nova"/>
                <a:cs typeface="Proxima Nova"/>
                <a:sym typeface="Proxima Nova"/>
              </a:rPr>
              <a:t>The graphs are color coded (Red = Detractor to Green = Promoter) and the “Total” Column represents the score calculated from the Calculation Filter.</a:t>
            </a: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126922" y="2423710"/>
            <a:ext cx="264286" cy="23484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9" name="Google Shape;1373;p155"/>
          <p:cNvSpPr/>
          <p:nvPr/>
        </p:nvSpPr>
        <p:spPr>
          <a:xfrm>
            <a:off x="5450424" y="269493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155311" y="320236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5" name="Google Shape;1370;p155"/>
          <p:cNvSpPr/>
          <p:nvPr/>
        </p:nvSpPr>
        <p:spPr>
          <a:xfrm>
            <a:off x="5462538" y="447519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21" name="Google Shape;1427;p160"/>
          <p:cNvSpPr/>
          <p:nvPr/>
        </p:nvSpPr>
        <p:spPr>
          <a:xfrm>
            <a:off x="5677073" y="2767285"/>
            <a:ext cx="1213161" cy="26990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5450423" y="4637930"/>
            <a:ext cx="1388131" cy="1425313"/>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70;p155"/>
          <p:cNvSpPr/>
          <p:nvPr/>
        </p:nvSpPr>
        <p:spPr>
          <a:xfrm>
            <a:off x="7174702" y="397622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7" name="Google Shape;1370;p155"/>
          <p:cNvSpPr/>
          <p:nvPr/>
        </p:nvSpPr>
        <p:spPr>
          <a:xfrm>
            <a:off x="140266" y="445002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8" name="Google Shape;1427;p160"/>
          <p:cNvSpPr/>
          <p:nvPr/>
        </p:nvSpPr>
        <p:spPr>
          <a:xfrm>
            <a:off x="156341" y="4637931"/>
            <a:ext cx="5119231" cy="1352966"/>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1952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Ranker</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Rank Segments and/or Levels within the Organization</a:t>
            </a:r>
          </a:p>
        </p:txBody>
      </p:sp>
      <p:sp>
        <p:nvSpPr>
          <p:cNvPr id="48" name="Google Shape;1387;p156"/>
          <p:cNvSpPr txBox="1"/>
          <p:nvPr/>
        </p:nvSpPr>
        <p:spPr>
          <a:xfrm>
            <a:off x="658649" y="2301766"/>
            <a:ext cx="10604938" cy="2309539"/>
          </a:xfrm>
          <a:prstGeom prst="rect">
            <a:avLst/>
          </a:prstGeom>
          <a:noFill/>
          <a:ln>
            <a:noFill/>
          </a:ln>
        </p:spPr>
        <p:txBody>
          <a:bodyPr spcFirstLastPara="1" wrap="square" lIns="91425" tIns="91425" rIns="91425" bIns="91425" anchor="t" anchorCtr="0">
            <a:noAutofit/>
          </a:bodyPr>
          <a:lstStyle/>
          <a:p>
            <a:pPr lvl="0" algn="ctr"/>
            <a:r>
              <a:rPr lang="en-US" sz="2400" dirty="0">
                <a:solidFill>
                  <a:srgbClr val="7F5CB0"/>
                </a:solidFill>
                <a:latin typeface="Proxima Nova"/>
                <a:ea typeface="Proxima Nova"/>
                <a:cs typeface="Proxima Nova"/>
                <a:sym typeface="Proxima Nova"/>
              </a:rPr>
              <a:t>Ranker allows users to rank levels and segments within the organization across the different survey metrics. </a:t>
            </a:r>
          </a:p>
          <a:p>
            <a:pPr lvl="0" algn="ctr"/>
            <a:endParaRPr lang="en-US" sz="2400" dirty="0">
              <a:solidFill>
                <a:srgbClr val="7F5CB0"/>
              </a:solidFill>
              <a:latin typeface="Proxima Nova"/>
              <a:ea typeface="Proxima Nova"/>
              <a:cs typeface="Proxima Nova"/>
              <a:sym typeface="Proxima Nova"/>
            </a:endParaRPr>
          </a:p>
          <a:p>
            <a:pPr lvl="0" algn="ctr"/>
            <a:r>
              <a:rPr lang="en-US" sz="2400" dirty="0">
                <a:solidFill>
                  <a:srgbClr val="7F5CB0"/>
                </a:solidFill>
                <a:latin typeface="Proxima Nova"/>
                <a:ea typeface="Proxima Nova"/>
                <a:cs typeface="Proxima Nova"/>
                <a:sym typeface="Proxima Nova"/>
              </a:rPr>
              <a:t>This report often reveals key coaching/pairing opportunities within a team or department. </a:t>
            </a:r>
          </a:p>
        </p:txBody>
      </p:sp>
    </p:spTree>
    <p:extLst>
      <p:ext uri="{BB962C8B-B14F-4D97-AF65-F5344CB8AC3E}">
        <p14:creationId xmlns:p14="http://schemas.microsoft.com/office/powerpoint/2010/main" val="367190555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FEF960D7-4097-4B57-96C8-D171DD2B8E28}"/>
    </a:ext>
  </a:extLst>
</a:theme>
</file>

<file path=ppt/theme/theme2.xml><?xml version="1.0" encoding="utf-8"?>
<a:theme xmlns:a="http://schemas.openxmlformats.org/drawingml/2006/main" name="Current">
  <a:themeElements>
    <a:clrScheme name="52b1ff">
      <a:dk1>
        <a:srgbClr val="343434"/>
      </a:dk1>
      <a:lt1>
        <a:srgbClr val="FFFFFF"/>
      </a:lt1>
      <a:dk2>
        <a:srgbClr val="071E3C"/>
      </a:dk2>
      <a:lt2>
        <a:srgbClr val="EDEBE8"/>
      </a:lt2>
      <a:accent1>
        <a:srgbClr val="3F50BF"/>
      </a:accent1>
      <a:accent2>
        <a:srgbClr val="00BA9E"/>
      </a:accent2>
      <a:accent3>
        <a:srgbClr val="51B1FF"/>
      </a:accent3>
      <a:accent4>
        <a:srgbClr val="E56959"/>
      </a:accent4>
      <a:accent5>
        <a:srgbClr val="F3A152"/>
      </a:accent5>
      <a:accent6>
        <a:srgbClr val="F5D559"/>
      </a:accent6>
      <a:hlink>
        <a:srgbClr val="52B1FF"/>
      </a:hlink>
      <a:folHlink>
        <a:srgbClr val="9797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72F5397E-DC4B-4383-B155-BB78447A5EA3}"/>
    </a:ext>
  </a:extLst>
</a:theme>
</file>

<file path=ppt/theme/theme3.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FEF960D7-4097-4B57-96C8-D171DD2B8E28}"/>
    </a:ext>
  </a:extLst>
</a:theme>
</file>

<file path=ppt/theme/theme4.xml><?xml version="1.0" encoding="utf-8"?>
<a:theme xmlns:a="http://schemas.openxmlformats.org/drawingml/2006/main" name="1_Current">
  <a:themeElements>
    <a:clrScheme name="52b1ff">
      <a:dk1>
        <a:srgbClr val="343434"/>
      </a:dk1>
      <a:lt1>
        <a:srgbClr val="FFFFFF"/>
      </a:lt1>
      <a:dk2>
        <a:srgbClr val="071E3C"/>
      </a:dk2>
      <a:lt2>
        <a:srgbClr val="EDEBE8"/>
      </a:lt2>
      <a:accent1>
        <a:srgbClr val="3F50BF"/>
      </a:accent1>
      <a:accent2>
        <a:srgbClr val="00BA9E"/>
      </a:accent2>
      <a:accent3>
        <a:srgbClr val="51B1FF"/>
      </a:accent3>
      <a:accent4>
        <a:srgbClr val="E56959"/>
      </a:accent4>
      <a:accent5>
        <a:srgbClr val="F3A152"/>
      </a:accent5>
      <a:accent6>
        <a:srgbClr val="F5D559"/>
      </a:accent6>
      <a:hlink>
        <a:srgbClr val="52B1FF"/>
      </a:hlink>
      <a:folHlink>
        <a:srgbClr val="9797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72F5397E-DC4B-4383-B155-BB78447A5EA3}"/>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6F2769-7194-4217-93D3-3AF3A4742282}">
  <ds:schemaRefs>
    <ds:schemaRef ds:uri="http://schemas.microsoft.com/office/infopath/2007/PartnerControls"/>
    <ds:schemaRef ds:uri="http://purl.org/dc/elements/1.1/"/>
    <ds:schemaRef ds:uri="http://purl.org/dc/dcmitype/"/>
    <ds:schemaRef ds:uri="http://schemas.microsoft.com/office/2006/documentManagement/types"/>
    <ds:schemaRef ds:uri="http://www.w3.org/XML/1998/namespace"/>
    <ds:schemaRef ds:uri="http://schemas.microsoft.com/office/2006/metadata/properties"/>
    <ds:schemaRef ds:uri="http://purl.org/dc/terms/"/>
    <ds:schemaRef ds:uri="http://schemas.openxmlformats.org/package/2006/metadata/core-properties"/>
    <ds:schemaRef ds:uri="http://schemas.microsoft.com/sharepoint/v3/fields"/>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2875</TotalTime>
  <Words>1282</Words>
  <Application>Microsoft Office PowerPoint</Application>
  <PresentationFormat>Widescreen</PresentationFormat>
  <Paragraphs>174</Paragraphs>
  <Slides>15</Slides>
  <Notes>15</Notes>
  <HiddenSlides>0</HiddenSlides>
  <MMClips>0</MMClips>
  <ScaleCrop>false</ScaleCrop>
  <HeadingPairs>
    <vt:vector size="6" baseType="variant">
      <vt:variant>
        <vt:lpstr>Fonts Used</vt:lpstr>
      </vt:variant>
      <vt:variant>
        <vt:i4>16</vt:i4>
      </vt:variant>
      <vt:variant>
        <vt:lpstr>Theme</vt:lpstr>
      </vt:variant>
      <vt:variant>
        <vt:i4>4</vt:i4>
      </vt:variant>
      <vt:variant>
        <vt:lpstr>Slide Titles</vt:lpstr>
      </vt:variant>
      <vt:variant>
        <vt:i4>15</vt:i4>
      </vt:variant>
    </vt:vector>
  </HeadingPairs>
  <TitlesOfParts>
    <vt:vector size="35" baseType="lpstr">
      <vt:lpstr>맑은 고딕</vt:lpstr>
      <vt:lpstr>Arial</vt:lpstr>
      <vt:lpstr>Arial Black</vt:lpstr>
      <vt:lpstr>Calibri</vt:lpstr>
      <vt:lpstr>Century Gothic</vt:lpstr>
      <vt:lpstr>Noto Sans Symbols</vt:lpstr>
      <vt:lpstr>Pacifico</vt:lpstr>
      <vt:lpstr>Proxima Nova</vt:lpstr>
      <vt:lpstr>Roboto</vt:lpstr>
      <vt:lpstr>Roboto Condensed</vt:lpstr>
      <vt:lpstr>Roboto Condensed Light</vt:lpstr>
      <vt:lpstr>Rockwell</vt:lpstr>
      <vt:lpstr>Segoe UI</vt:lpstr>
      <vt:lpstr>Segoe UI Semilight</vt:lpstr>
      <vt:lpstr>Source Sans Pro</vt:lpstr>
      <vt:lpstr>Source Sans Pro Light</vt:lpstr>
      <vt:lpstr>Simple Light</vt:lpstr>
      <vt:lpstr>Current</vt:lpstr>
      <vt:lpstr>1_Simple Light</vt:lpstr>
      <vt:lpstr>1_Current</vt:lpstr>
      <vt:lpstr>Medallia  Reporting Tabs</vt:lpstr>
      <vt:lpstr>Responses Completed Surveys</vt:lpstr>
      <vt:lpstr>Responses: List View Incoming Survey Responses</vt:lpstr>
      <vt:lpstr>Responses: Detail View Individual Survey Responses</vt:lpstr>
      <vt:lpstr>Scores Analyze Scale Metrics</vt:lpstr>
      <vt:lpstr>Scores: Table Analyze Scale Metrics</vt:lpstr>
      <vt:lpstr>Scores: Line Analyze Scale Metrics</vt:lpstr>
      <vt:lpstr>Scores: Distribution Analyze Scale Metrics</vt:lpstr>
      <vt:lpstr>Ranker Rank Segments and/or Levels within the Organization</vt:lpstr>
      <vt:lpstr>Ranker Rank Segments and/or Levels</vt:lpstr>
      <vt:lpstr>Sample Details Analyze Non-Scale Metrics and Client Demographics</vt:lpstr>
      <vt:lpstr>Sample Details: Table Analyze Non-Scale Metrics and Client Demographics</vt:lpstr>
      <vt:lpstr>Sample Details: Graph Analyze Non-Scale Metrics and Client Demographics</vt:lpstr>
      <vt:lpstr>Resources Find Documentation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Mallory Moncrief</cp:lastModifiedBy>
  <cp:revision>121</cp:revision>
  <cp:lastPrinted>2014-10-21T20:51:41Z</cp:lastPrinted>
  <dcterms:created xsi:type="dcterms:W3CDTF">2010-04-12T23:12:02Z</dcterms:created>
  <dcterms:modified xsi:type="dcterms:W3CDTF">2019-06-14T15:21:25Z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