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3.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674" r:id="rId4"/>
    <p:sldMasterId id="2147493686" r:id="rId5"/>
    <p:sldMasterId id="2147493705" r:id="rId6"/>
    <p:sldMasterId id="2147493718" r:id="rId7"/>
  </p:sldMasterIdLst>
  <p:notesMasterIdLst>
    <p:notesMasterId r:id="rId23"/>
  </p:notesMasterIdLst>
  <p:sldIdLst>
    <p:sldId id="303" r:id="rId8"/>
    <p:sldId id="314" r:id="rId9"/>
    <p:sldId id="315" r:id="rId10"/>
    <p:sldId id="320" r:id="rId11"/>
    <p:sldId id="321" r:id="rId12"/>
    <p:sldId id="322" r:id="rId13"/>
    <p:sldId id="323" r:id="rId14"/>
    <p:sldId id="324" r:id="rId15"/>
    <p:sldId id="325" r:id="rId16"/>
    <p:sldId id="326" r:id="rId17"/>
    <p:sldId id="327" r:id="rId18"/>
    <p:sldId id="328" r:id="rId19"/>
    <p:sldId id="329" r:id="rId20"/>
    <p:sldId id="330" r:id="rId21"/>
    <p:sldId id="305"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5CB0"/>
    <a:srgbClr val="9A90C5"/>
    <a:srgbClr val="5E4A88"/>
    <a:srgbClr val="E46C0A"/>
    <a:srgbClr val="C6004A"/>
    <a:srgbClr val="0000FF"/>
    <a:srgbClr val="B9D028"/>
    <a:srgbClr val="403152"/>
    <a:srgbClr val="80C6C3"/>
    <a:srgbClr val="008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77" autoAdjust="0"/>
    <p:restoredTop sz="94434" autoAdjust="0"/>
  </p:normalViewPr>
  <p:slideViewPr>
    <p:cSldViewPr snapToGrid="0" snapToObjects="1">
      <p:cViewPr varScale="1">
        <p:scale>
          <a:sx n="74" d="100"/>
          <a:sy n="74" d="100"/>
        </p:scale>
        <p:origin x="450" y="132"/>
      </p:cViewPr>
      <p:guideLst>
        <p:guide orient="horz" pos="2160"/>
        <p:guide pos="384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FBCEF6-5364-C443-8804-A00BE2C3FCC6}" type="datetimeFigureOut">
              <a:rPr lang="en-US" smtClean="0"/>
              <a:t>7/31/2019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036438-2AED-AA4A-8B6A-0E11D5D878B6}" type="slidenum">
              <a:rPr lang="en-US" smtClean="0"/>
              <a:t>‹Nº›</a:t>
            </a:fld>
            <a:endParaRPr lang="en-US"/>
          </a:p>
        </p:txBody>
      </p:sp>
    </p:spTree>
    <p:extLst>
      <p:ext uri="{BB962C8B-B14F-4D97-AF65-F5344CB8AC3E}">
        <p14:creationId xmlns:p14="http://schemas.microsoft.com/office/powerpoint/2010/main" val="25991045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50352D-5947-CD4D-B7C9-8C10292F0A34}" type="slidenum">
              <a:rPr lang="en-US" smtClean="0"/>
              <a:t>1</a:t>
            </a:fld>
            <a:endParaRPr lang="en-US"/>
          </a:p>
        </p:txBody>
      </p:sp>
    </p:spTree>
    <p:extLst>
      <p:ext uri="{BB962C8B-B14F-4D97-AF65-F5344CB8AC3E}">
        <p14:creationId xmlns:p14="http://schemas.microsoft.com/office/powerpoint/2010/main" val="41498376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10</a:t>
            </a:fld>
            <a:endParaRPr lang="en-US"/>
          </a:p>
        </p:txBody>
      </p:sp>
    </p:spTree>
    <p:extLst>
      <p:ext uri="{BB962C8B-B14F-4D97-AF65-F5344CB8AC3E}">
        <p14:creationId xmlns:p14="http://schemas.microsoft.com/office/powerpoint/2010/main" val="3329114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11</a:t>
            </a:fld>
            <a:endParaRPr lang="en-US"/>
          </a:p>
        </p:txBody>
      </p:sp>
    </p:spTree>
    <p:extLst>
      <p:ext uri="{BB962C8B-B14F-4D97-AF65-F5344CB8AC3E}">
        <p14:creationId xmlns:p14="http://schemas.microsoft.com/office/powerpoint/2010/main" val="23578889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12</a:t>
            </a:fld>
            <a:endParaRPr lang="en-US"/>
          </a:p>
        </p:txBody>
      </p:sp>
    </p:spTree>
    <p:extLst>
      <p:ext uri="{BB962C8B-B14F-4D97-AF65-F5344CB8AC3E}">
        <p14:creationId xmlns:p14="http://schemas.microsoft.com/office/powerpoint/2010/main" val="32181731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13</a:t>
            </a:fld>
            <a:endParaRPr lang="en-US"/>
          </a:p>
        </p:txBody>
      </p:sp>
    </p:spTree>
    <p:extLst>
      <p:ext uri="{BB962C8B-B14F-4D97-AF65-F5344CB8AC3E}">
        <p14:creationId xmlns:p14="http://schemas.microsoft.com/office/powerpoint/2010/main" val="40968144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14</a:t>
            </a:fld>
            <a:endParaRPr lang="en-US"/>
          </a:p>
        </p:txBody>
      </p:sp>
    </p:spTree>
    <p:extLst>
      <p:ext uri="{BB962C8B-B14F-4D97-AF65-F5344CB8AC3E}">
        <p14:creationId xmlns:p14="http://schemas.microsoft.com/office/powerpoint/2010/main" val="32362965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countdown timer</a:t>
            </a:r>
            <a:r>
              <a:rPr lang="en-US" baseline="0" dirty="0"/>
              <a:t> </a:t>
            </a:r>
            <a:endParaRPr lang="en-US" dirty="0"/>
          </a:p>
        </p:txBody>
      </p:sp>
      <p:sp>
        <p:nvSpPr>
          <p:cNvPr id="4" name="Slide Number Placeholder 3"/>
          <p:cNvSpPr>
            <a:spLocks noGrp="1"/>
          </p:cNvSpPr>
          <p:nvPr>
            <p:ph type="sldNum" sz="quarter" idx="10"/>
          </p:nvPr>
        </p:nvSpPr>
        <p:spPr/>
        <p:txBody>
          <a:bodyPr/>
          <a:lstStyle/>
          <a:p>
            <a:fld id="{6F3A8DB4-0A11-41EB-B981-5662290DC951}"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3051410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2</a:t>
            </a:fld>
            <a:endParaRPr lang="en-US"/>
          </a:p>
        </p:txBody>
      </p:sp>
    </p:spTree>
    <p:extLst>
      <p:ext uri="{BB962C8B-B14F-4D97-AF65-F5344CB8AC3E}">
        <p14:creationId xmlns:p14="http://schemas.microsoft.com/office/powerpoint/2010/main" val="1876737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3</a:t>
            </a:fld>
            <a:endParaRPr lang="en-US"/>
          </a:p>
        </p:txBody>
      </p:sp>
    </p:spTree>
    <p:extLst>
      <p:ext uri="{BB962C8B-B14F-4D97-AF65-F5344CB8AC3E}">
        <p14:creationId xmlns:p14="http://schemas.microsoft.com/office/powerpoint/2010/main" val="1454725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4</a:t>
            </a:fld>
            <a:endParaRPr lang="en-US"/>
          </a:p>
        </p:txBody>
      </p:sp>
    </p:spTree>
    <p:extLst>
      <p:ext uri="{BB962C8B-B14F-4D97-AF65-F5344CB8AC3E}">
        <p14:creationId xmlns:p14="http://schemas.microsoft.com/office/powerpoint/2010/main" val="3507217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5</a:t>
            </a:fld>
            <a:endParaRPr lang="en-US"/>
          </a:p>
        </p:txBody>
      </p:sp>
    </p:spTree>
    <p:extLst>
      <p:ext uri="{BB962C8B-B14F-4D97-AF65-F5344CB8AC3E}">
        <p14:creationId xmlns:p14="http://schemas.microsoft.com/office/powerpoint/2010/main" val="531735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6</a:t>
            </a:fld>
            <a:endParaRPr lang="en-US"/>
          </a:p>
        </p:txBody>
      </p:sp>
    </p:spTree>
    <p:extLst>
      <p:ext uri="{BB962C8B-B14F-4D97-AF65-F5344CB8AC3E}">
        <p14:creationId xmlns:p14="http://schemas.microsoft.com/office/powerpoint/2010/main" val="2519952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7</a:t>
            </a:fld>
            <a:endParaRPr lang="en-US"/>
          </a:p>
        </p:txBody>
      </p:sp>
    </p:spTree>
    <p:extLst>
      <p:ext uri="{BB962C8B-B14F-4D97-AF65-F5344CB8AC3E}">
        <p14:creationId xmlns:p14="http://schemas.microsoft.com/office/powerpoint/2010/main" val="4268837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8</a:t>
            </a:fld>
            <a:endParaRPr lang="en-US"/>
          </a:p>
        </p:txBody>
      </p:sp>
    </p:spTree>
    <p:extLst>
      <p:ext uri="{BB962C8B-B14F-4D97-AF65-F5344CB8AC3E}">
        <p14:creationId xmlns:p14="http://schemas.microsoft.com/office/powerpoint/2010/main" val="3658710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9</a:t>
            </a:fld>
            <a:endParaRPr lang="en-US"/>
          </a:p>
        </p:txBody>
      </p:sp>
    </p:spTree>
    <p:extLst>
      <p:ext uri="{BB962C8B-B14F-4D97-AF65-F5344CB8AC3E}">
        <p14:creationId xmlns:p14="http://schemas.microsoft.com/office/powerpoint/2010/main" val="2949710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r>
              <a:rPr lang="en-US"/>
              <a:t>Click to edit Master title style</a:t>
            </a:r>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r>
              <a:rPr lang="en-US"/>
              <a:t>Click to edit Master subtitle style</a:t>
            </a:r>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1699646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pPr lvl="0"/>
            <a:r>
              <a:rPr lang="en-US"/>
              <a:t>Edit Master text styles</a:t>
            </a: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379676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5BEFA8E2-4977-EE47-ACC1-8F991A99DE68}" type="slidenum">
              <a:rPr lang="en-US" smtClean="0">
                <a:solidFill>
                  <a:srgbClr val="000000">
                    <a:tint val="75000"/>
                  </a:srgbClr>
                </a:solidFill>
              </a:rPr>
              <a:pPr/>
              <a:t>‹Nº›</a:t>
            </a:fld>
            <a:endParaRPr lang="en-US">
              <a:solidFill>
                <a:srgbClr val="000000">
                  <a:tint val="75000"/>
                </a:srgbClr>
              </a:solidFill>
            </a:endParaRPr>
          </a:p>
        </p:txBody>
      </p:sp>
    </p:spTree>
    <p:extLst>
      <p:ext uri="{BB962C8B-B14F-4D97-AF65-F5344CB8AC3E}">
        <p14:creationId xmlns:p14="http://schemas.microsoft.com/office/powerpoint/2010/main" val="176437658"/>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8" y="683685"/>
            <a:ext cx="8652933" cy="698500"/>
          </a:xfrm>
          <a:prstGeom prst="rect">
            <a:avLst/>
          </a:prstGeom>
        </p:spPr>
        <p:txBody>
          <a:bodyPr vert="horz"/>
          <a:lstStyle>
            <a:lvl1pPr algn="l">
              <a:defRPr sz="288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8" y="1253460"/>
            <a:ext cx="8652933" cy="381065"/>
          </a:xfrm>
          <a:prstGeom prst="rect">
            <a:avLst/>
          </a:prstGeom>
        </p:spPr>
        <p:txBody>
          <a:bodyPr vert="horz"/>
          <a:lstStyle>
            <a:lvl1pPr marL="0" indent="0" algn="l">
              <a:buNone/>
              <a:defRPr sz="108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875083066"/>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eader &amp; Footer (Light Version)">
    <p:spTree>
      <p:nvGrpSpPr>
        <p:cNvPr id="1" name=""/>
        <p:cNvGrpSpPr/>
        <p:nvPr/>
      </p:nvGrpSpPr>
      <p:grpSpPr>
        <a:xfrm>
          <a:off x="0" y="0"/>
          <a:ext cx="0" cy="0"/>
          <a:chOff x="0" y="0"/>
          <a:chExt cx="0" cy="0"/>
        </a:xfrm>
      </p:grpSpPr>
      <p:sp>
        <p:nvSpPr>
          <p:cNvPr id="23" name="Shape 23"/>
          <p:cNvSpPr>
            <a:spLocks noGrp="1"/>
          </p:cNvSpPr>
          <p:nvPr>
            <p:ph type="body" idx="1"/>
          </p:nvPr>
        </p:nvSpPr>
        <p:spPr>
          <a:prstGeom prst="rect">
            <a:avLst/>
          </a:prstGeom>
        </p:spPr>
        <p:txBody>
          <a:bodyPr/>
          <a:lstStyle/>
          <a:p>
            <a:pPr lvl="0">
              <a:defRPr sz="1800"/>
            </a:pPr>
            <a:r>
              <a:rPr sz="800"/>
              <a:t>Body Level One</a:t>
            </a:r>
          </a:p>
          <a:p>
            <a:pPr lvl="1">
              <a:defRPr sz="1800"/>
            </a:pPr>
            <a:r>
              <a:rPr sz="800"/>
              <a:t>Body Level Two</a:t>
            </a:r>
          </a:p>
          <a:p>
            <a:pPr lvl="2">
              <a:defRPr sz="1800"/>
            </a:pPr>
            <a:r>
              <a:rPr sz="800"/>
              <a:t>Body Level Three</a:t>
            </a:r>
          </a:p>
          <a:p>
            <a:pPr lvl="3">
              <a:defRPr sz="1800"/>
            </a:pPr>
            <a:r>
              <a:rPr sz="800"/>
              <a:t>Body Level Four</a:t>
            </a:r>
          </a:p>
          <a:p>
            <a:pPr lvl="4">
              <a:defRPr sz="1800"/>
            </a:pPr>
            <a:r>
              <a:rPr sz="800"/>
              <a:t>Body Level Five</a:t>
            </a:r>
          </a:p>
        </p:txBody>
      </p:sp>
      <p:sp>
        <p:nvSpPr>
          <p:cNvPr id="24" name="Shape 24"/>
          <p:cNvSpPr>
            <a:spLocks noGrp="1"/>
          </p:cNvSpPr>
          <p:nvPr>
            <p:ph type="sldNum" sz="quarter" idx="2"/>
          </p:nvPr>
        </p:nvSpPr>
        <p:spPr>
          <a:xfrm>
            <a:off x="11518676" y="6578600"/>
            <a:ext cx="185906" cy="203200"/>
          </a:xfrm>
          <a:prstGeom prst="rect">
            <a:avLst/>
          </a:prstGeom>
        </p:spPr>
        <p:txBody>
          <a:bodyPr/>
          <a:lstStyle/>
          <a:p>
            <a:fld id="{86CB4B4D-7CA3-9044-876B-883B54F8677D}" type="slidenum">
              <a:rPr>
                <a:solidFill>
                  <a:srgbClr val="000000">
                    <a:tint val="75000"/>
                  </a:srgbClr>
                </a:solidFill>
              </a:rPr>
              <a:pPr/>
              <a:t>‹Nº›</a:t>
            </a:fld>
            <a:endParaRPr>
              <a:solidFill>
                <a:srgbClr val="000000">
                  <a:tint val="75000"/>
                </a:srgbClr>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58058052"/>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 y="0"/>
            <a:ext cx="12192000" cy="6858000"/>
          </a:xfrm>
        </p:spPr>
        <p:txBody>
          <a:bodyPr/>
          <a:lstStyle/>
          <a:p>
            <a:endParaRPr lang="en-US"/>
          </a:p>
        </p:txBody>
      </p:sp>
    </p:spTree>
    <p:extLst>
      <p:ext uri="{BB962C8B-B14F-4D97-AF65-F5344CB8AC3E}">
        <p14:creationId xmlns:p14="http://schemas.microsoft.com/office/powerpoint/2010/main" val="2628741299"/>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991187461"/>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Welcome Message">
    <p:spTree>
      <p:nvGrpSpPr>
        <p:cNvPr id="1" name=""/>
        <p:cNvGrpSpPr/>
        <p:nvPr/>
      </p:nvGrpSpPr>
      <p:grpSpPr>
        <a:xfrm>
          <a:off x="0" y="0"/>
          <a:ext cx="0" cy="0"/>
          <a:chOff x="0" y="0"/>
          <a:chExt cx="0" cy="0"/>
        </a:xfrm>
      </p:grpSpPr>
      <p:sp>
        <p:nvSpPr>
          <p:cNvPr id="17" name="Title 8"/>
          <p:cNvSpPr>
            <a:spLocks noGrp="1"/>
          </p:cNvSpPr>
          <p:nvPr>
            <p:ph type="title"/>
          </p:nvPr>
        </p:nvSpPr>
        <p:spPr>
          <a:xfrm>
            <a:off x="1769534" y="863599"/>
            <a:ext cx="8652933" cy="698500"/>
          </a:xfrm>
          <a:prstGeom prst="rect">
            <a:avLst/>
          </a:prstGeom>
        </p:spPr>
        <p:txBody>
          <a:bodyPr vert="horz"/>
          <a:lstStyle>
            <a:lvl1pPr algn="ctr">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21" name="그림 개체 틀 8"/>
          <p:cNvSpPr>
            <a:spLocks noGrp="1"/>
          </p:cNvSpPr>
          <p:nvPr>
            <p:ph type="pic" sz="quarter" idx="10" hasCustomPrompt="1"/>
          </p:nvPr>
        </p:nvSpPr>
        <p:spPr>
          <a:xfrm>
            <a:off x="5483207" y="1731433"/>
            <a:ext cx="1225588" cy="1225588"/>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28" name="Text Placeholder 27"/>
          <p:cNvSpPr>
            <a:spLocks noGrp="1"/>
          </p:cNvSpPr>
          <p:nvPr>
            <p:ph type="body" sz="quarter" idx="11" hasCustomPrompt="1"/>
          </p:nvPr>
        </p:nvSpPr>
        <p:spPr>
          <a:xfrm>
            <a:off x="4445000" y="2992869"/>
            <a:ext cx="3302000"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Name 1</a:t>
            </a:r>
          </a:p>
        </p:txBody>
      </p:sp>
      <p:sp>
        <p:nvSpPr>
          <p:cNvPr id="29" name="Text Placeholder 27"/>
          <p:cNvSpPr>
            <a:spLocks noGrp="1"/>
          </p:cNvSpPr>
          <p:nvPr>
            <p:ph type="body" sz="quarter" idx="12" hasCustomPrompt="1"/>
          </p:nvPr>
        </p:nvSpPr>
        <p:spPr>
          <a:xfrm>
            <a:off x="4445000" y="3221469"/>
            <a:ext cx="3302000"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Tree>
    <p:extLst>
      <p:ext uri="{BB962C8B-B14F-4D97-AF65-F5344CB8AC3E}">
        <p14:creationId xmlns:p14="http://schemas.microsoft.com/office/powerpoint/2010/main" val="2190279951"/>
      </p:ext>
    </p:extLst>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ample clean page">
    <p:spTree>
      <p:nvGrpSpPr>
        <p:cNvPr id="1" name=""/>
        <p:cNvGrpSpPr/>
        <p:nvPr/>
      </p:nvGrpSpPr>
      <p:grpSpPr>
        <a:xfrm>
          <a:off x="0" y="0"/>
          <a:ext cx="0" cy="0"/>
          <a:chOff x="0" y="0"/>
          <a:chExt cx="0" cy="0"/>
        </a:xfrm>
      </p:grpSpPr>
      <p:sp>
        <p:nvSpPr>
          <p:cNvPr id="17" name="Title 8"/>
          <p:cNvSpPr>
            <a:spLocks noGrp="1"/>
          </p:cNvSpPr>
          <p:nvPr>
            <p:ph type="title"/>
          </p:nvPr>
        </p:nvSpPr>
        <p:spPr>
          <a:xfrm>
            <a:off x="364067" y="683683"/>
            <a:ext cx="6400800"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48" name="Text Placeholder 27"/>
          <p:cNvSpPr>
            <a:spLocks noGrp="1"/>
          </p:cNvSpPr>
          <p:nvPr>
            <p:ph type="body" sz="quarter" idx="25" hasCustomPrompt="1"/>
          </p:nvPr>
        </p:nvSpPr>
        <p:spPr>
          <a:xfrm>
            <a:off x="364067" y="1253458"/>
            <a:ext cx="6400800"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538162353"/>
      </p:ext>
    </p:extLst>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Who We Are?">
    <p:spTree>
      <p:nvGrpSpPr>
        <p:cNvPr id="1" name=""/>
        <p:cNvGrpSpPr/>
        <p:nvPr/>
      </p:nvGrpSpPr>
      <p:grpSpPr>
        <a:xfrm>
          <a:off x="0" y="0"/>
          <a:ext cx="0" cy="0"/>
          <a:chOff x="0" y="0"/>
          <a:chExt cx="0" cy="0"/>
        </a:xfrm>
      </p:grpSpPr>
      <p:sp>
        <p:nvSpPr>
          <p:cNvPr id="3" name="Picture Placeholder 4"/>
          <p:cNvSpPr>
            <a:spLocks noGrp="1"/>
          </p:cNvSpPr>
          <p:nvPr>
            <p:ph type="pic" sz="quarter" idx="10" hasCustomPrompt="1"/>
          </p:nvPr>
        </p:nvSpPr>
        <p:spPr>
          <a:xfrm>
            <a:off x="0" y="1631916"/>
            <a:ext cx="4978400" cy="3522133"/>
          </a:xfrm>
          <a:prstGeom prst="rect">
            <a:avLst/>
          </a:prstGeom>
        </p:spPr>
        <p:txBody>
          <a:bodyPr anchor="ctr">
            <a:normAutofit/>
          </a:bodyPr>
          <a:lstStyle>
            <a:lvl1pPr marL="0" indent="0" algn="ctr">
              <a:buNone/>
              <a:defRPr sz="1333" baseline="0">
                <a:solidFill>
                  <a:schemeClr val="bg1">
                    <a:lumMod val="65000"/>
                  </a:schemeClr>
                </a:solidFill>
                <a:latin typeface="Arial" panose="020B0604020202020204" pitchFamily="34" charset="0"/>
                <a:cs typeface="Arial"/>
              </a:defRPr>
            </a:lvl1pPr>
          </a:lstStyle>
          <a:p>
            <a:r>
              <a:rPr lang="en-US" dirty="0"/>
              <a:t>Insert image</a:t>
            </a:r>
          </a:p>
        </p:txBody>
      </p:sp>
      <p:sp>
        <p:nvSpPr>
          <p:cNvPr id="4" name="Rectangle 3"/>
          <p:cNvSpPr/>
          <p:nvPr userDrawn="1"/>
        </p:nvSpPr>
        <p:spPr>
          <a:xfrm>
            <a:off x="4978400" y="1631916"/>
            <a:ext cx="7213600" cy="3522133"/>
          </a:xfrm>
          <a:prstGeom prst="rect">
            <a:avLst/>
          </a:prstGeom>
          <a:solidFill>
            <a:schemeClr val="accent3"/>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85179384"/>
      </p:ext>
    </p:extLst>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1">
    <p:spTree>
      <p:nvGrpSpPr>
        <p:cNvPr id="1" name=""/>
        <p:cNvGrpSpPr/>
        <p:nvPr/>
      </p:nvGrpSpPr>
      <p:grpSpPr>
        <a:xfrm>
          <a:off x="0" y="0"/>
          <a:ext cx="0" cy="0"/>
          <a:chOff x="0" y="0"/>
          <a:chExt cx="0" cy="0"/>
        </a:xfrm>
      </p:grpSpPr>
      <p:sp>
        <p:nvSpPr>
          <p:cNvPr id="6" name="Picture Placeholder 3"/>
          <p:cNvSpPr>
            <a:spLocks noGrp="1"/>
          </p:cNvSpPr>
          <p:nvPr>
            <p:ph type="pic" sz="quarter" idx="10"/>
          </p:nvPr>
        </p:nvSpPr>
        <p:spPr>
          <a:xfrm>
            <a:off x="0" y="0"/>
            <a:ext cx="2034000" cy="2286000"/>
          </a:xfrm>
          <a:prstGeom prst="rect">
            <a:avLst/>
          </a:prstGeom>
        </p:spPr>
        <p:txBody>
          <a:bodyPr/>
          <a:lstStyle>
            <a:lvl1pPr>
              <a:defRPr sz="1800">
                <a:solidFill>
                  <a:schemeClr val="accent2"/>
                </a:solidFill>
              </a:defRPr>
            </a:lvl1pPr>
          </a:lstStyle>
          <a:p>
            <a:endParaRPr lang="id-ID"/>
          </a:p>
        </p:txBody>
      </p:sp>
      <p:sp>
        <p:nvSpPr>
          <p:cNvPr id="8" name="Picture Placeholder 3"/>
          <p:cNvSpPr>
            <a:spLocks noGrp="1"/>
          </p:cNvSpPr>
          <p:nvPr>
            <p:ph type="pic" sz="quarter" idx="11"/>
          </p:nvPr>
        </p:nvSpPr>
        <p:spPr>
          <a:xfrm>
            <a:off x="0" y="2286000"/>
            <a:ext cx="2034000" cy="2286000"/>
          </a:xfrm>
          <a:prstGeom prst="rect">
            <a:avLst/>
          </a:prstGeom>
        </p:spPr>
        <p:txBody>
          <a:bodyPr/>
          <a:lstStyle>
            <a:lvl1pPr>
              <a:defRPr sz="1800">
                <a:solidFill>
                  <a:schemeClr val="accent2"/>
                </a:solidFill>
              </a:defRPr>
            </a:lvl1pPr>
          </a:lstStyle>
          <a:p>
            <a:endParaRPr lang="id-ID"/>
          </a:p>
        </p:txBody>
      </p:sp>
      <p:sp>
        <p:nvSpPr>
          <p:cNvPr id="9" name="Picture Placeholder 3"/>
          <p:cNvSpPr>
            <a:spLocks noGrp="1"/>
          </p:cNvSpPr>
          <p:nvPr>
            <p:ph type="pic" sz="quarter" idx="12"/>
          </p:nvPr>
        </p:nvSpPr>
        <p:spPr>
          <a:xfrm>
            <a:off x="0" y="4572000"/>
            <a:ext cx="2034000" cy="2286000"/>
          </a:xfrm>
          <a:prstGeom prst="rect">
            <a:avLst/>
          </a:prstGeom>
        </p:spPr>
        <p:txBody>
          <a:bodyPr/>
          <a:lstStyle>
            <a:lvl1pPr>
              <a:defRPr sz="1800">
                <a:solidFill>
                  <a:schemeClr val="accent2"/>
                </a:solidFill>
              </a:defRPr>
            </a:lvl1pPr>
          </a:lstStyle>
          <a:p>
            <a:endParaRPr lang="id-ID"/>
          </a:p>
        </p:txBody>
      </p:sp>
      <p:sp>
        <p:nvSpPr>
          <p:cNvPr id="10" name="Picture Placeholder 3"/>
          <p:cNvSpPr>
            <a:spLocks noGrp="1"/>
          </p:cNvSpPr>
          <p:nvPr>
            <p:ph type="pic" sz="quarter" idx="13"/>
          </p:nvPr>
        </p:nvSpPr>
        <p:spPr>
          <a:xfrm>
            <a:off x="2037319" y="0"/>
            <a:ext cx="2034000" cy="2286000"/>
          </a:xfrm>
          <a:prstGeom prst="rect">
            <a:avLst/>
          </a:prstGeom>
        </p:spPr>
        <p:txBody>
          <a:bodyPr/>
          <a:lstStyle>
            <a:lvl1pPr>
              <a:defRPr sz="1800">
                <a:solidFill>
                  <a:schemeClr val="accent2"/>
                </a:solidFill>
              </a:defRPr>
            </a:lvl1pPr>
          </a:lstStyle>
          <a:p>
            <a:endParaRPr lang="id-ID"/>
          </a:p>
        </p:txBody>
      </p:sp>
      <p:sp>
        <p:nvSpPr>
          <p:cNvPr id="12" name="Picture Placeholder 3"/>
          <p:cNvSpPr>
            <a:spLocks noGrp="1"/>
          </p:cNvSpPr>
          <p:nvPr>
            <p:ph type="pic" sz="quarter" idx="14"/>
          </p:nvPr>
        </p:nvSpPr>
        <p:spPr>
          <a:xfrm>
            <a:off x="2037319" y="2286000"/>
            <a:ext cx="2034000" cy="2286000"/>
          </a:xfrm>
          <a:prstGeom prst="rect">
            <a:avLst/>
          </a:prstGeom>
        </p:spPr>
        <p:txBody>
          <a:bodyPr/>
          <a:lstStyle>
            <a:lvl1pPr>
              <a:defRPr sz="1800">
                <a:solidFill>
                  <a:schemeClr val="accent2"/>
                </a:solidFill>
              </a:defRPr>
            </a:lvl1pPr>
          </a:lstStyle>
          <a:p>
            <a:endParaRPr lang="id-ID"/>
          </a:p>
        </p:txBody>
      </p:sp>
      <p:sp>
        <p:nvSpPr>
          <p:cNvPr id="13" name="Picture Placeholder 3"/>
          <p:cNvSpPr>
            <a:spLocks noGrp="1"/>
          </p:cNvSpPr>
          <p:nvPr>
            <p:ph type="pic" sz="quarter" idx="15"/>
          </p:nvPr>
        </p:nvSpPr>
        <p:spPr>
          <a:xfrm>
            <a:off x="2037319" y="4572000"/>
            <a:ext cx="2034000" cy="2286000"/>
          </a:xfrm>
          <a:prstGeom prst="rect">
            <a:avLst/>
          </a:prstGeom>
        </p:spPr>
        <p:txBody>
          <a:bodyPr/>
          <a:lstStyle>
            <a:lvl1pPr>
              <a:defRPr sz="1800">
                <a:solidFill>
                  <a:schemeClr val="accent2"/>
                </a:solidFill>
              </a:defRPr>
            </a:lvl1pPr>
          </a:lstStyle>
          <a:p>
            <a:endParaRPr lang="id-ID"/>
          </a:p>
        </p:txBody>
      </p:sp>
      <p:sp>
        <p:nvSpPr>
          <p:cNvPr id="14" name="Picture Placeholder 3"/>
          <p:cNvSpPr>
            <a:spLocks noGrp="1"/>
          </p:cNvSpPr>
          <p:nvPr>
            <p:ph type="pic" sz="quarter" idx="16"/>
          </p:nvPr>
        </p:nvSpPr>
        <p:spPr>
          <a:xfrm>
            <a:off x="4071319" y="0"/>
            <a:ext cx="2034000" cy="2286000"/>
          </a:xfrm>
          <a:prstGeom prst="rect">
            <a:avLst/>
          </a:prstGeom>
        </p:spPr>
        <p:txBody>
          <a:bodyPr/>
          <a:lstStyle>
            <a:lvl1pPr>
              <a:defRPr sz="1800">
                <a:solidFill>
                  <a:schemeClr val="accent2"/>
                </a:solidFill>
              </a:defRPr>
            </a:lvl1pPr>
          </a:lstStyle>
          <a:p>
            <a:endParaRPr lang="id-ID"/>
          </a:p>
        </p:txBody>
      </p:sp>
      <p:sp>
        <p:nvSpPr>
          <p:cNvPr id="15" name="Picture Placeholder 3"/>
          <p:cNvSpPr>
            <a:spLocks noGrp="1"/>
          </p:cNvSpPr>
          <p:nvPr>
            <p:ph type="pic" sz="quarter" idx="17"/>
          </p:nvPr>
        </p:nvSpPr>
        <p:spPr>
          <a:xfrm>
            <a:off x="4071319" y="2286000"/>
            <a:ext cx="2034000" cy="2286000"/>
          </a:xfrm>
          <a:prstGeom prst="rect">
            <a:avLst/>
          </a:prstGeom>
        </p:spPr>
        <p:txBody>
          <a:bodyPr/>
          <a:lstStyle>
            <a:lvl1pPr>
              <a:defRPr sz="1800">
                <a:solidFill>
                  <a:schemeClr val="accent2"/>
                </a:solidFill>
              </a:defRPr>
            </a:lvl1pPr>
          </a:lstStyle>
          <a:p>
            <a:endParaRPr lang="id-ID"/>
          </a:p>
        </p:txBody>
      </p:sp>
      <p:sp>
        <p:nvSpPr>
          <p:cNvPr id="16" name="Picture Placeholder 3"/>
          <p:cNvSpPr>
            <a:spLocks noGrp="1"/>
          </p:cNvSpPr>
          <p:nvPr>
            <p:ph type="pic" sz="quarter" idx="18"/>
          </p:nvPr>
        </p:nvSpPr>
        <p:spPr>
          <a:xfrm>
            <a:off x="4071319" y="4572000"/>
            <a:ext cx="2034000" cy="2286000"/>
          </a:xfrm>
          <a:prstGeom prst="rect">
            <a:avLst/>
          </a:prstGeom>
        </p:spPr>
        <p:txBody>
          <a:bodyPr/>
          <a:lstStyle>
            <a:lvl1pPr>
              <a:defRPr sz="1800">
                <a:solidFill>
                  <a:schemeClr val="accent2"/>
                </a:solidFill>
              </a:defRPr>
            </a:lvl1pPr>
          </a:lstStyle>
          <a:p>
            <a:endParaRPr lang="id-ID"/>
          </a:p>
        </p:txBody>
      </p:sp>
      <p:sp>
        <p:nvSpPr>
          <p:cNvPr id="17" name="Picture Placeholder 3"/>
          <p:cNvSpPr>
            <a:spLocks noGrp="1"/>
          </p:cNvSpPr>
          <p:nvPr>
            <p:ph type="pic" sz="quarter" idx="19"/>
          </p:nvPr>
        </p:nvSpPr>
        <p:spPr>
          <a:xfrm>
            <a:off x="6108638" y="0"/>
            <a:ext cx="2034000" cy="2286000"/>
          </a:xfrm>
          <a:prstGeom prst="rect">
            <a:avLst/>
          </a:prstGeom>
        </p:spPr>
        <p:txBody>
          <a:bodyPr/>
          <a:lstStyle>
            <a:lvl1pPr>
              <a:defRPr sz="1800">
                <a:solidFill>
                  <a:schemeClr val="accent2"/>
                </a:solidFill>
              </a:defRPr>
            </a:lvl1pPr>
          </a:lstStyle>
          <a:p>
            <a:endParaRPr lang="id-ID"/>
          </a:p>
        </p:txBody>
      </p:sp>
      <p:sp>
        <p:nvSpPr>
          <p:cNvPr id="18" name="Picture Placeholder 3"/>
          <p:cNvSpPr>
            <a:spLocks noGrp="1"/>
          </p:cNvSpPr>
          <p:nvPr>
            <p:ph type="pic" sz="quarter" idx="20"/>
          </p:nvPr>
        </p:nvSpPr>
        <p:spPr>
          <a:xfrm>
            <a:off x="6108638" y="2286000"/>
            <a:ext cx="2034000" cy="2286000"/>
          </a:xfrm>
          <a:prstGeom prst="rect">
            <a:avLst/>
          </a:prstGeom>
        </p:spPr>
        <p:txBody>
          <a:bodyPr/>
          <a:lstStyle>
            <a:lvl1pPr>
              <a:defRPr sz="1800">
                <a:solidFill>
                  <a:schemeClr val="accent2"/>
                </a:solidFill>
              </a:defRPr>
            </a:lvl1pPr>
          </a:lstStyle>
          <a:p>
            <a:endParaRPr lang="id-ID"/>
          </a:p>
        </p:txBody>
      </p:sp>
      <p:sp>
        <p:nvSpPr>
          <p:cNvPr id="19" name="Picture Placeholder 3"/>
          <p:cNvSpPr>
            <a:spLocks noGrp="1"/>
          </p:cNvSpPr>
          <p:nvPr>
            <p:ph type="pic" sz="quarter" idx="21"/>
          </p:nvPr>
        </p:nvSpPr>
        <p:spPr>
          <a:xfrm>
            <a:off x="6108638" y="4572000"/>
            <a:ext cx="2034000" cy="2286000"/>
          </a:xfrm>
          <a:prstGeom prst="rect">
            <a:avLst/>
          </a:prstGeom>
        </p:spPr>
        <p:txBody>
          <a:bodyPr/>
          <a:lstStyle>
            <a:lvl1pPr>
              <a:defRPr sz="1800">
                <a:solidFill>
                  <a:schemeClr val="accent2"/>
                </a:solidFill>
              </a:defRPr>
            </a:lvl1pPr>
          </a:lstStyle>
          <a:p>
            <a:endParaRPr lang="id-ID"/>
          </a:p>
        </p:txBody>
      </p:sp>
      <p:sp>
        <p:nvSpPr>
          <p:cNvPr id="20" name="Picture Placeholder 3"/>
          <p:cNvSpPr>
            <a:spLocks noGrp="1"/>
          </p:cNvSpPr>
          <p:nvPr>
            <p:ph type="pic" sz="quarter" idx="22"/>
          </p:nvPr>
        </p:nvSpPr>
        <p:spPr>
          <a:xfrm>
            <a:off x="8139319" y="0"/>
            <a:ext cx="2034000" cy="2286000"/>
          </a:xfrm>
          <a:prstGeom prst="rect">
            <a:avLst/>
          </a:prstGeom>
        </p:spPr>
        <p:txBody>
          <a:bodyPr/>
          <a:lstStyle>
            <a:lvl1pPr>
              <a:defRPr sz="1800">
                <a:solidFill>
                  <a:schemeClr val="accent2"/>
                </a:solidFill>
              </a:defRPr>
            </a:lvl1pPr>
          </a:lstStyle>
          <a:p>
            <a:endParaRPr lang="id-ID"/>
          </a:p>
        </p:txBody>
      </p:sp>
      <p:sp>
        <p:nvSpPr>
          <p:cNvPr id="21" name="Picture Placeholder 3"/>
          <p:cNvSpPr>
            <a:spLocks noGrp="1"/>
          </p:cNvSpPr>
          <p:nvPr>
            <p:ph type="pic" sz="quarter" idx="23"/>
          </p:nvPr>
        </p:nvSpPr>
        <p:spPr>
          <a:xfrm>
            <a:off x="8139319" y="2286000"/>
            <a:ext cx="2034000" cy="2286000"/>
          </a:xfrm>
          <a:prstGeom prst="rect">
            <a:avLst/>
          </a:prstGeom>
        </p:spPr>
        <p:txBody>
          <a:bodyPr/>
          <a:lstStyle>
            <a:lvl1pPr>
              <a:defRPr sz="1800">
                <a:solidFill>
                  <a:schemeClr val="accent2"/>
                </a:solidFill>
              </a:defRPr>
            </a:lvl1pPr>
          </a:lstStyle>
          <a:p>
            <a:endParaRPr lang="id-ID"/>
          </a:p>
        </p:txBody>
      </p:sp>
      <p:sp>
        <p:nvSpPr>
          <p:cNvPr id="22" name="Picture Placeholder 3"/>
          <p:cNvSpPr>
            <a:spLocks noGrp="1"/>
          </p:cNvSpPr>
          <p:nvPr>
            <p:ph type="pic" sz="quarter" idx="24"/>
          </p:nvPr>
        </p:nvSpPr>
        <p:spPr>
          <a:xfrm>
            <a:off x="8139319" y="4572000"/>
            <a:ext cx="2034000" cy="2286000"/>
          </a:xfrm>
          <a:prstGeom prst="rect">
            <a:avLst/>
          </a:prstGeom>
        </p:spPr>
        <p:txBody>
          <a:bodyPr/>
          <a:lstStyle>
            <a:lvl1pPr>
              <a:defRPr sz="1800">
                <a:solidFill>
                  <a:schemeClr val="accent2"/>
                </a:solidFill>
              </a:defRPr>
            </a:lvl1pPr>
          </a:lstStyle>
          <a:p>
            <a:endParaRPr lang="id-ID"/>
          </a:p>
        </p:txBody>
      </p:sp>
      <p:sp>
        <p:nvSpPr>
          <p:cNvPr id="23" name="Picture Placeholder 3"/>
          <p:cNvSpPr>
            <a:spLocks noGrp="1"/>
          </p:cNvSpPr>
          <p:nvPr>
            <p:ph type="pic" sz="quarter" idx="25"/>
          </p:nvPr>
        </p:nvSpPr>
        <p:spPr>
          <a:xfrm>
            <a:off x="10176638" y="0"/>
            <a:ext cx="2034000" cy="2286000"/>
          </a:xfrm>
          <a:prstGeom prst="rect">
            <a:avLst/>
          </a:prstGeom>
        </p:spPr>
        <p:txBody>
          <a:bodyPr/>
          <a:lstStyle>
            <a:lvl1pPr>
              <a:defRPr sz="1800">
                <a:solidFill>
                  <a:schemeClr val="accent2"/>
                </a:solidFill>
              </a:defRPr>
            </a:lvl1pPr>
          </a:lstStyle>
          <a:p>
            <a:endParaRPr lang="id-ID"/>
          </a:p>
        </p:txBody>
      </p:sp>
      <p:sp>
        <p:nvSpPr>
          <p:cNvPr id="24" name="Picture Placeholder 3"/>
          <p:cNvSpPr>
            <a:spLocks noGrp="1"/>
          </p:cNvSpPr>
          <p:nvPr>
            <p:ph type="pic" sz="quarter" idx="26"/>
          </p:nvPr>
        </p:nvSpPr>
        <p:spPr>
          <a:xfrm>
            <a:off x="10176638" y="2286000"/>
            <a:ext cx="2034000" cy="2286000"/>
          </a:xfrm>
          <a:prstGeom prst="rect">
            <a:avLst/>
          </a:prstGeom>
        </p:spPr>
        <p:txBody>
          <a:bodyPr/>
          <a:lstStyle>
            <a:lvl1pPr>
              <a:defRPr sz="1800">
                <a:solidFill>
                  <a:schemeClr val="accent2"/>
                </a:solidFill>
              </a:defRPr>
            </a:lvl1pPr>
          </a:lstStyle>
          <a:p>
            <a:endParaRPr lang="id-ID"/>
          </a:p>
        </p:txBody>
      </p:sp>
      <p:sp>
        <p:nvSpPr>
          <p:cNvPr id="25" name="Picture Placeholder 3"/>
          <p:cNvSpPr>
            <a:spLocks noGrp="1"/>
          </p:cNvSpPr>
          <p:nvPr>
            <p:ph type="pic" sz="quarter" idx="27"/>
          </p:nvPr>
        </p:nvSpPr>
        <p:spPr>
          <a:xfrm>
            <a:off x="10176638" y="4572000"/>
            <a:ext cx="2034000" cy="2286000"/>
          </a:xfrm>
          <a:prstGeom prst="rect">
            <a:avLst/>
          </a:prstGeom>
        </p:spPr>
        <p:txBody>
          <a:bodyPr/>
          <a:lstStyle>
            <a:lvl1pPr>
              <a:defRPr sz="1800">
                <a:solidFill>
                  <a:schemeClr val="accent2"/>
                </a:solidFill>
              </a:defRPr>
            </a:lvl1pPr>
          </a:lstStyle>
          <a:p>
            <a:endParaRPr lang="id-ID"/>
          </a:p>
        </p:txBody>
      </p:sp>
    </p:spTree>
    <p:extLst>
      <p:ext uri="{BB962C8B-B14F-4D97-AF65-F5344CB8AC3E}">
        <p14:creationId xmlns:p14="http://schemas.microsoft.com/office/powerpoint/2010/main" val="1146001017"/>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Click to edit Master title style</a:t>
            </a:r>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27783822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1">
    <p:spTree>
      <p:nvGrpSpPr>
        <p:cNvPr id="1" name=""/>
        <p:cNvGrpSpPr/>
        <p:nvPr/>
      </p:nvGrpSpPr>
      <p:grpSpPr>
        <a:xfrm>
          <a:off x="0" y="0"/>
          <a:ext cx="0" cy="0"/>
          <a:chOff x="0" y="0"/>
          <a:chExt cx="0" cy="0"/>
        </a:xfrm>
      </p:grpSpPr>
      <p:sp>
        <p:nvSpPr>
          <p:cNvPr id="9" name="Picture Placeholder 2"/>
          <p:cNvSpPr>
            <a:spLocks noGrp="1"/>
          </p:cNvSpPr>
          <p:nvPr>
            <p:ph type="pic" sz="quarter" idx="22"/>
          </p:nvPr>
        </p:nvSpPr>
        <p:spPr>
          <a:xfrm>
            <a:off x="7637281" y="2159623"/>
            <a:ext cx="2536090" cy="3391932"/>
          </a:xfrm>
          <a:prstGeom prst="rect">
            <a:avLst/>
          </a:prstGeom>
        </p:spPr>
        <p:txBody>
          <a:bodyPr anchor="t"/>
          <a:lstStyle>
            <a:lvl1pPr marL="0" indent="0" algn="ctr">
              <a:buNone/>
              <a:defRPr sz="2000">
                <a:solidFill>
                  <a:schemeClr val="bg1">
                    <a:lumMod val="75000"/>
                  </a:schemeClr>
                </a:solidFill>
              </a:defRPr>
            </a:lvl1pPr>
          </a:lstStyle>
          <a:p>
            <a:endParaRPr lang="id-ID" dirty="0"/>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575547911"/>
      </p:ext>
    </p:extLst>
  </p:cSld>
  <p:clrMapOvr>
    <a:masterClrMapping/>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3"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4" name="Picture Placeholder 6"/>
          <p:cNvSpPr>
            <a:spLocks noGrp="1"/>
          </p:cNvSpPr>
          <p:nvPr>
            <p:ph type="pic" sz="quarter" idx="16" hasCustomPrompt="1"/>
          </p:nvPr>
        </p:nvSpPr>
        <p:spPr>
          <a:xfrm>
            <a:off x="6448926" y="1951957"/>
            <a:ext cx="5428281" cy="445510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Tree>
    <p:extLst>
      <p:ext uri="{BB962C8B-B14F-4D97-AF65-F5344CB8AC3E}">
        <p14:creationId xmlns:p14="http://schemas.microsoft.com/office/powerpoint/2010/main" val="2338941797"/>
      </p:ext>
    </p:extLst>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Sample clean page">
    <p:spTree>
      <p:nvGrpSpPr>
        <p:cNvPr id="1" name=""/>
        <p:cNvGrpSpPr/>
        <p:nvPr/>
      </p:nvGrpSpPr>
      <p:grpSpPr>
        <a:xfrm>
          <a:off x="0" y="0"/>
          <a:ext cx="0" cy="0"/>
          <a:chOff x="0" y="0"/>
          <a:chExt cx="0" cy="0"/>
        </a:xfrm>
      </p:grpSpPr>
      <p:sp>
        <p:nvSpPr>
          <p:cNvPr id="2" name="Rectangle 1"/>
          <p:cNvSpPr/>
          <p:nvPr userDrawn="1"/>
        </p:nvSpPr>
        <p:spPr>
          <a:xfrm>
            <a:off x="0" y="0"/>
            <a:ext cx="12192000" cy="4834467"/>
          </a:xfrm>
          <a:prstGeom prst="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914400"/>
            <a:endParaRPr lang="en-US" sz="2400" dirty="0">
              <a:solidFill>
                <a:srgbClr val="000000"/>
              </a:solidFill>
              <a:latin typeface="Arial" panose="020B0604020202020204" pitchFamily="34" charset="0"/>
            </a:endParaRPr>
          </a:p>
        </p:txBody>
      </p:sp>
      <p:sp>
        <p:nvSpPr>
          <p:cNvPr id="17" name="Title 8"/>
          <p:cNvSpPr>
            <a:spLocks noGrp="1"/>
          </p:cNvSpPr>
          <p:nvPr>
            <p:ph type="title"/>
          </p:nvPr>
        </p:nvSpPr>
        <p:spPr>
          <a:xfrm>
            <a:off x="364067" y="683683"/>
            <a:ext cx="6400800"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48" name="Text Placeholder 27"/>
          <p:cNvSpPr>
            <a:spLocks noGrp="1"/>
          </p:cNvSpPr>
          <p:nvPr>
            <p:ph type="body" sz="quarter" idx="25" hasCustomPrompt="1"/>
          </p:nvPr>
        </p:nvSpPr>
        <p:spPr>
          <a:xfrm>
            <a:off x="364067" y="1253458"/>
            <a:ext cx="6400800" cy="381065"/>
          </a:xfrm>
          <a:prstGeom prst="rect">
            <a:avLst/>
          </a:prstGeom>
        </p:spPr>
        <p:txBody>
          <a:bodyPr vert="horz"/>
          <a:lstStyle>
            <a:lvl1pPr marL="0" indent="0" algn="l">
              <a:buNone/>
              <a:defRPr sz="1200" baseline="0">
                <a:solidFill>
                  <a:srgbClr val="FFFFFF">
                    <a:alpha val="70000"/>
                  </a:srgb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4" name="Picture Placeholder 3"/>
          <p:cNvSpPr>
            <a:spLocks noGrp="1"/>
          </p:cNvSpPr>
          <p:nvPr>
            <p:ph type="pic" sz="quarter" idx="26"/>
          </p:nvPr>
        </p:nvSpPr>
        <p:spPr>
          <a:xfrm>
            <a:off x="4919663" y="1304925"/>
            <a:ext cx="2505075" cy="4421188"/>
          </a:xfrm>
        </p:spPr>
        <p:txBody>
          <a:bodyPr anchor="ctr">
            <a:normAutofit/>
          </a:bodyPr>
          <a:lstStyle>
            <a:lvl1pPr algn="ctr">
              <a:defRPr sz="1200"/>
            </a:lvl1pPr>
          </a:lstStyle>
          <a:p>
            <a:endParaRPr lang="en-US"/>
          </a:p>
        </p:txBody>
      </p:sp>
    </p:spTree>
    <p:extLst>
      <p:ext uri="{BB962C8B-B14F-4D97-AF65-F5344CB8AC3E}">
        <p14:creationId xmlns:p14="http://schemas.microsoft.com/office/powerpoint/2010/main" val="3335874592"/>
      </p:ext>
    </p:extLst>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Our Working Type 1">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8467"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 name="Picture Placeholder 6"/>
          <p:cNvSpPr>
            <a:spLocks noGrp="1"/>
          </p:cNvSpPr>
          <p:nvPr>
            <p:ph type="pic" sz="quarter" idx="17" hasCustomPrompt="1"/>
          </p:nvPr>
        </p:nvSpPr>
        <p:spPr>
          <a:xfrm>
            <a:off x="2039661"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Picture Placeholder 6"/>
          <p:cNvSpPr>
            <a:spLocks noGrp="1"/>
          </p:cNvSpPr>
          <p:nvPr>
            <p:ph type="pic" sz="quarter" idx="18" hasCustomPrompt="1"/>
          </p:nvPr>
        </p:nvSpPr>
        <p:spPr>
          <a:xfrm>
            <a:off x="4070856"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Picture Placeholder 6"/>
          <p:cNvSpPr>
            <a:spLocks noGrp="1"/>
          </p:cNvSpPr>
          <p:nvPr>
            <p:ph type="pic" sz="quarter" idx="19" hasCustomPrompt="1"/>
          </p:nvPr>
        </p:nvSpPr>
        <p:spPr>
          <a:xfrm>
            <a:off x="6102051"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0" hasCustomPrompt="1"/>
          </p:nvPr>
        </p:nvSpPr>
        <p:spPr>
          <a:xfrm>
            <a:off x="8133245"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Picture Placeholder 6"/>
          <p:cNvSpPr>
            <a:spLocks noGrp="1"/>
          </p:cNvSpPr>
          <p:nvPr>
            <p:ph type="pic" sz="quarter" idx="21" hasCustomPrompt="1"/>
          </p:nvPr>
        </p:nvSpPr>
        <p:spPr>
          <a:xfrm>
            <a:off x="10164440"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9" name="Picture Placeholder 6"/>
          <p:cNvSpPr>
            <a:spLocks noGrp="1"/>
          </p:cNvSpPr>
          <p:nvPr>
            <p:ph type="pic" sz="quarter" idx="22" hasCustomPrompt="1"/>
          </p:nvPr>
        </p:nvSpPr>
        <p:spPr>
          <a:xfrm>
            <a:off x="8467"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23" hasCustomPrompt="1"/>
          </p:nvPr>
        </p:nvSpPr>
        <p:spPr>
          <a:xfrm>
            <a:off x="2039661"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24" hasCustomPrompt="1"/>
          </p:nvPr>
        </p:nvSpPr>
        <p:spPr>
          <a:xfrm>
            <a:off x="4070856"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25" hasCustomPrompt="1"/>
          </p:nvPr>
        </p:nvSpPr>
        <p:spPr>
          <a:xfrm>
            <a:off x="6102051"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3" name="Picture Placeholder 6"/>
          <p:cNvSpPr>
            <a:spLocks noGrp="1"/>
          </p:cNvSpPr>
          <p:nvPr>
            <p:ph type="pic" sz="quarter" idx="26" hasCustomPrompt="1"/>
          </p:nvPr>
        </p:nvSpPr>
        <p:spPr>
          <a:xfrm>
            <a:off x="8133245"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4" name="Picture Placeholder 6"/>
          <p:cNvSpPr>
            <a:spLocks noGrp="1"/>
          </p:cNvSpPr>
          <p:nvPr>
            <p:ph type="pic" sz="quarter" idx="27" hasCustomPrompt="1"/>
          </p:nvPr>
        </p:nvSpPr>
        <p:spPr>
          <a:xfrm>
            <a:off x="10164440"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7"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8" name="Text Placeholder 27"/>
          <p:cNvSpPr>
            <a:spLocks noGrp="1"/>
          </p:cNvSpPr>
          <p:nvPr>
            <p:ph type="body" sz="quarter" idx="28"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340929649"/>
      </p:ext>
    </p:extLst>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Our Working Type 2">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8468" y="1727201"/>
            <a:ext cx="6093581" cy="4615696"/>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 name="Picture Placeholder 6"/>
          <p:cNvSpPr>
            <a:spLocks noGrp="1"/>
          </p:cNvSpPr>
          <p:nvPr>
            <p:ph type="pic" sz="quarter" idx="19" hasCustomPrompt="1"/>
          </p:nvPr>
        </p:nvSpPr>
        <p:spPr>
          <a:xfrm>
            <a:off x="6102051"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Picture Placeholder 6"/>
          <p:cNvSpPr>
            <a:spLocks noGrp="1"/>
          </p:cNvSpPr>
          <p:nvPr>
            <p:ph type="pic" sz="quarter" idx="20" hasCustomPrompt="1"/>
          </p:nvPr>
        </p:nvSpPr>
        <p:spPr>
          <a:xfrm>
            <a:off x="8133245"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Picture Placeholder 6"/>
          <p:cNvSpPr>
            <a:spLocks noGrp="1"/>
          </p:cNvSpPr>
          <p:nvPr>
            <p:ph type="pic" sz="quarter" idx="21" hasCustomPrompt="1"/>
          </p:nvPr>
        </p:nvSpPr>
        <p:spPr>
          <a:xfrm>
            <a:off x="10164440"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5" hasCustomPrompt="1"/>
          </p:nvPr>
        </p:nvSpPr>
        <p:spPr>
          <a:xfrm>
            <a:off x="6102051"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Picture Placeholder 6"/>
          <p:cNvSpPr>
            <a:spLocks noGrp="1"/>
          </p:cNvSpPr>
          <p:nvPr>
            <p:ph type="pic" sz="quarter" idx="26" hasCustomPrompt="1"/>
          </p:nvPr>
        </p:nvSpPr>
        <p:spPr>
          <a:xfrm>
            <a:off x="8133245"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9" name="Picture Placeholder 6"/>
          <p:cNvSpPr>
            <a:spLocks noGrp="1"/>
          </p:cNvSpPr>
          <p:nvPr>
            <p:ph type="pic" sz="quarter" idx="27" hasCustomPrompt="1"/>
          </p:nvPr>
        </p:nvSpPr>
        <p:spPr>
          <a:xfrm>
            <a:off x="10164440"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28" hasCustomPrompt="1"/>
          </p:nvPr>
        </p:nvSpPr>
        <p:spPr>
          <a:xfrm>
            <a:off x="6102051"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29" hasCustomPrompt="1"/>
          </p:nvPr>
        </p:nvSpPr>
        <p:spPr>
          <a:xfrm>
            <a:off x="8133245"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30" hasCustomPrompt="1"/>
          </p:nvPr>
        </p:nvSpPr>
        <p:spPr>
          <a:xfrm>
            <a:off x="10164440"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6" name="Text Placeholder 27"/>
          <p:cNvSpPr>
            <a:spLocks noGrp="1"/>
          </p:cNvSpPr>
          <p:nvPr>
            <p:ph type="body" sz="quarter" idx="31"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955485830"/>
      </p:ext>
    </p:extLst>
  </p:cSld>
  <p:clrMapOvr>
    <a:masterClrMapping/>
  </p:clrMapOvr>
  <p:transition spd="slow">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Our Working Type 3">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499537" y="1727202"/>
            <a:ext cx="5351177"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37" name="Picture Placeholder 6"/>
          <p:cNvSpPr>
            <a:spLocks noGrp="1"/>
          </p:cNvSpPr>
          <p:nvPr>
            <p:ph type="pic" sz="quarter" idx="17" hasCustomPrompt="1"/>
          </p:nvPr>
        </p:nvSpPr>
        <p:spPr>
          <a:xfrm>
            <a:off x="6271869" y="1727202"/>
            <a:ext cx="5351177"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1" name="Text Placeholder 27"/>
          <p:cNvSpPr>
            <a:spLocks noGrp="1"/>
          </p:cNvSpPr>
          <p:nvPr>
            <p:ph type="body" sz="quarter" idx="37" hasCustomPrompt="1"/>
          </p:nvPr>
        </p:nvSpPr>
        <p:spPr>
          <a:xfrm>
            <a:off x="499599" y="5206740"/>
            <a:ext cx="5351115"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 Work Name</a:t>
            </a:r>
          </a:p>
        </p:txBody>
      </p:sp>
      <p:sp>
        <p:nvSpPr>
          <p:cNvPr id="42" name="Text Placeholder 27"/>
          <p:cNvSpPr>
            <a:spLocks noGrp="1"/>
          </p:cNvSpPr>
          <p:nvPr>
            <p:ph type="body" sz="quarter" idx="38" hasCustomPrompt="1"/>
          </p:nvPr>
        </p:nvSpPr>
        <p:spPr>
          <a:xfrm>
            <a:off x="499599" y="5435339"/>
            <a:ext cx="5351115"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43" name="Text Placeholder 27"/>
          <p:cNvSpPr>
            <a:spLocks noGrp="1"/>
          </p:cNvSpPr>
          <p:nvPr>
            <p:ph type="body" sz="quarter" idx="39" hasCustomPrompt="1"/>
          </p:nvPr>
        </p:nvSpPr>
        <p:spPr>
          <a:xfrm>
            <a:off x="6271868" y="5206740"/>
            <a:ext cx="5351115"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44" name="Text Placeholder 27"/>
          <p:cNvSpPr>
            <a:spLocks noGrp="1"/>
          </p:cNvSpPr>
          <p:nvPr>
            <p:ph type="body" sz="quarter" idx="40" hasCustomPrompt="1"/>
          </p:nvPr>
        </p:nvSpPr>
        <p:spPr>
          <a:xfrm>
            <a:off x="6271868" y="5435339"/>
            <a:ext cx="5351115"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10"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1"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643241289"/>
      </p:ext>
    </p:extLst>
  </p:cSld>
  <p:clrMapOvr>
    <a:masterClrMapping/>
  </p:clrMapOvr>
  <p:transition spd="slow">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ur Working Type 4">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499536"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32" hasCustomPrompt="1"/>
          </p:nvPr>
        </p:nvSpPr>
        <p:spPr>
          <a:xfrm>
            <a:off x="3347159"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33" hasCustomPrompt="1"/>
          </p:nvPr>
        </p:nvSpPr>
        <p:spPr>
          <a:xfrm>
            <a:off x="6194781"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34" hasCustomPrompt="1"/>
          </p:nvPr>
        </p:nvSpPr>
        <p:spPr>
          <a:xfrm>
            <a:off x="9042403"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4" name="Text Placeholder 27"/>
          <p:cNvSpPr>
            <a:spLocks noGrp="1"/>
          </p:cNvSpPr>
          <p:nvPr>
            <p:ph type="body" sz="quarter" idx="39" hasCustomPrompt="1"/>
          </p:nvPr>
        </p:nvSpPr>
        <p:spPr>
          <a:xfrm>
            <a:off x="9042402"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15" name="Text Placeholder 27"/>
          <p:cNvSpPr>
            <a:spLocks noGrp="1"/>
          </p:cNvSpPr>
          <p:nvPr>
            <p:ph type="body" sz="quarter" idx="40" hasCustomPrompt="1"/>
          </p:nvPr>
        </p:nvSpPr>
        <p:spPr>
          <a:xfrm>
            <a:off x="9042402"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2" name="Text Placeholder 27"/>
          <p:cNvSpPr>
            <a:spLocks noGrp="1"/>
          </p:cNvSpPr>
          <p:nvPr>
            <p:ph type="body" sz="quarter" idx="41" hasCustomPrompt="1"/>
          </p:nvPr>
        </p:nvSpPr>
        <p:spPr>
          <a:xfrm>
            <a:off x="6194782"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3" name="Text Placeholder 27"/>
          <p:cNvSpPr>
            <a:spLocks noGrp="1"/>
          </p:cNvSpPr>
          <p:nvPr>
            <p:ph type="body" sz="quarter" idx="42" hasCustomPrompt="1"/>
          </p:nvPr>
        </p:nvSpPr>
        <p:spPr>
          <a:xfrm>
            <a:off x="6194782"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4" name="Text Placeholder 27"/>
          <p:cNvSpPr>
            <a:spLocks noGrp="1"/>
          </p:cNvSpPr>
          <p:nvPr>
            <p:ph type="body" sz="quarter" idx="43" hasCustomPrompt="1"/>
          </p:nvPr>
        </p:nvSpPr>
        <p:spPr>
          <a:xfrm>
            <a:off x="3347158"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5" name="Text Placeholder 27"/>
          <p:cNvSpPr>
            <a:spLocks noGrp="1"/>
          </p:cNvSpPr>
          <p:nvPr>
            <p:ph type="body" sz="quarter" idx="44" hasCustomPrompt="1"/>
          </p:nvPr>
        </p:nvSpPr>
        <p:spPr>
          <a:xfrm>
            <a:off x="3347158"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6" name="Text Placeholder 27"/>
          <p:cNvSpPr>
            <a:spLocks noGrp="1"/>
          </p:cNvSpPr>
          <p:nvPr>
            <p:ph type="body" sz="quarter" idx="45" hasCustomPrompt="1"/>
          </p:nvPr>
        </p:nvSpPr>
        <p:spPr>
          <a:xfrm>
            <a:off x="499537"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7" name="Text Placeholder 27"/>
          <p:cNvSpPr>
            <a:spLocks noGrp="1"/>
          </p:cNvSpPr>
          <p:nvPr>
            <p:ph type="body" sz="quarter" idx="46" hasCustomPrompt="1"/>
          </p:nvPr>
        </p:nvSpPr>
        <p:spPr>
          <a:xfrm>
            <a:off x="499537"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1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694847753"/>
      </p:ext>
    </p:extLst>
  </p:cSld>
  <p:clrMapOvr>
    <a:masterClrMapping/>
  </p:clrMapOvr>
  <p:transition spd="slow">
    <p:push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Our Working Type 5">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0" y="1727202"/>
            <a:ext cx="12192000"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541391312"/>
      </p:ext>
    </p:extLst>
  </p:cSld>
  <p:clrMapOvr>
    <a:masterClrMapping/>
  </p:clrMapOvr>
  <p:transition spd="slow">
    <p:push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Our Working Type 6">
    <p:spTree>
      <p:nvGrpSpPr>
        <p:cNvPr id="1" name=""/>
        <p:cNvGrpSpPr/>
        <p:nvPr/>
      </p:nvGrpSpPr>
      <p:grpSpPr>
        <a:xfrm>
          <a:off x="0" y="0"/>
          <a:ext cx="0" cy="0"/>
          <a:chOff x="0" y="0"/>
          <a:chExt cx="0" cy="0"/>
        </a:xfrm>
      </p:grpSpPr>
      <p:sp>
        <p:nvSpPr>
          <p:cNvPr id="5" name="그림 개체 틀 8"/>
          <p:cNvSpPr>
            <a:spLocks noGrp="1"/>
          </p:cNvSpPr>
          <p:nvPr>
            <p:ph type="pic" sz="quarter" idx="10" hasCustomPrompt="1"/>
          </p:nvPr>
        </p:nvSpPr>
        <p:spPr>
          <a:xfrm>
            <a:off x="506314"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6" name="그림 개체 틀 8"/>
          <p:cNvSpPr>
            <a:spLocks noGrp="1"/>
          </p:cNvSpPr>
          <p:nvPr>
            <p:ph type="pic" sz="quarter" idx="32" hasCustomPrompt="1"/>
          </p:nvPr>
        </p:nvSpPr>
        <p:spPr>
          <a:xfrm>
            <a:off x="2120625"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7" name="그림 개체 틀 8"/>
          <p:cNvSpPr>
            <a:spLocks noGrp="1"/>
          </p:cNvSpPr>
          <p:nvPr>
            <p:ph type="pic" sz="quarter" idx="33" hasCustomPrompt="1"/>
          </p:nvPr>
        </p:nvSpPr>
        <p:spPr>
          <a:xfrm>
            <a:off x="3734936"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8" name="그림 개체 틀 8"/>
          <p:cNvSpPr>
            <a:spLocks noGrp="1"/>
          </p:cNvSpPr>
          <p:nvPr>
            <p:ph type="pic" sz="quarter" idx="34" hasCustomPrompt="1"/>
          </p:nvPr>
        </p:nvSpPr>
        <p:spPr>
          <a:xfrm>
            <a:off x="5349246"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9" name="그림 개체 틀 8"/>
          <p:cNvSpPr>
            <a:spLocks noGrp="1"/>
          </p:cNvSpPr>
          <p:nvPr>
            <p:ph type="pic" sz="quarter" idx="35" hasCustomPrompt="1"/>
          </p:nvPr>
        </p:nvSpPr>
        <p:spPr>
          <a:xfrm>
            <a:off x="6963557"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0" name="그림 개체 틀 8"/>
          <p:cNvSpPr>
            <a:spLocks noGrp="1"/>
          </p:cNvSpPr>
          <p:nvPr>
            <p:ph type="pic" sz="quarter" idx="36" hasCustomPrompt="1"/>
          </p:nvPr>
        </p:nvSpPr>
        <p:spPr>
          <a:xfrm>
            <a:off x="8577868"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1" name="그림 개체 틀 8"/>
          <p:cNvSpPr>
            <a:spLocks noGrp="1"/>
          </p:cNvSpPr>
          <p:nvPr>
            <p:ph type="pic" sz="quarter" idx="37" hasCustomPrompt="1"/>
          </p:nvPr>
        </p:nvSpPr>
        <p:spPr>
          <a:xfrm>
            <a:off x="10192181"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2" name="그림 개체 틀 8"/>
          <p:cNvSpPr>
            <a:spLocks noGrp="1"/>
          </p:cNvSpPr>
          <p:nvPr>
            <p:ph type="pic" sz="quarter" idx="38" hasCustomPrompt="1"/>
          </p:nvPr>
        </p:nvSpPr>
        <p:spPr>
          <a:xfrm>
            <a:off x="506314"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3" name="그림 개체 틀 8"/>
          <p:cNvSpPr>
            <a:spLocks noGrp="1"/>
          </p:cNvSpPr>
          <p:nvPr>
            <p:ph type="pic" sz="quarter" idx="39" hasCustomPrompt="1"/>
          </p:nvPr>
        </p:nvSpPr>
        <p:spPr>
          <a:xfrm>
            <a:off x="2120625"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4" name="그림 개체 틀 8"/>
          <p:cNvSpPr>
            <a:spLocks noGrp="1"/>
          </p:cNvSpPr>
          <p:nvPr>
            <p:ph type="pic" sz="quarter" idx="40" hasCustomPrompt="1"/>
          </p:nvPr>
        </p:nvSpPr>
        <p:spPr>
          <a:xfrm>
            <a:off x="3734936"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5" name="그림 개체 틀 8"/>
          <p:cNvSpPr>
            <a:spLocks noGrp="1"/>
          </p:cNvSpPr>
          <p:nvPr>
            <p:ph type="pic" sz="quarter" idx="41" hasCustomPrompt="1"/>
          </p:nvPr>
        </p:nvSpPr>
        <p:spPr>
          <a:xfrm>
            <a:off x="5349246"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6" name="그림 개체 틀 8"/>
          <p:cNvSpPr>
            <a:spLocks noGrp="1"/>
          </p:cNvSpPr>
          <p:nvPr>
            <p:ph type="pic" sz="quarter" idx="42" hasCustomPrompt="1"/>
          </p:nvPr>
        </p:nvSpPr>
        <p:spPr>
          <a:xfrm>
            <a:off x="6963557"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7" name="그림 개체 틀 8"/>
          <p:cNvSpPr>
            <a:spLocks noGrp="1"/>
          </p:cNvSpPr>
          <p:nvPr>
            <p:ph type="pic" sz="quarter" idx="43" hasCustomPrompt="1"/>
          </p:nvPr>
        </p:nvSpPr>
        <p:spPr>
          <a:xfrm>
            <a:off x="8577868"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8" name="그림 개체 틀 8"/>
          <p:cNvSpPr>
            <a:spLocks noGrp="1"/>
          </p:cNvSpPr>
          <p:nvPr>
            <p:ph type="pic" sz="quarter" idx="44" hasCustomPrompt="1"/>
          </p:nvPr>
        </p:nvSpPr>
        <p:spPr>
          <a:xfrm>
            <a:off x="10192181"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2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024741450"/>
      </p:ext>
    </p:extLst>
  </p:cSld>
  <p:clrMapOvr>
    <a:masterClrMapping/>
  </p:clrMapOvr>
  <p:transition spd="slow">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xt Slide Two Column">
    <p:spTree>
      <p:nvGrpSpPr>
        <p:cNvPr id="1" name=""/>
        <p:cNvGrpSpPr/>
        <p:nvPr/>
      </p:nvGrpSpPr>
      <p:grpSpPr>
        <a:xfrm>
          <a:off x="0" y="0"/>
          <a:ext cx="0" cy="0"/>
          <a:chOff x="0" y="0"/>
          <a:chExt cx="0" cy="0"/>
        </a:xfrm>
      </p:grpSpPr>
      <p:sp>
        <p:nvSpPr>
          <p:cNvPr id="5" name="Picture Placeholder 6"/>
          <p:cNvSpPr>
            <a:spLocks noGrp="1"/>
          </p:cNvSpPr>
          <p:nvPr>
            <p:ph type="pic" sz="quarter" idx="16" hasCustomPrompt="1"/>
          </p:nvPr>
        </p:nvSpPr>
        <p:spPr>
          <a:xfrm>
            <a:off x="499536" y="1727202"/>
            <a:ext cx="54609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09227061"/>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12371343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ext Slide Two Column">
    <p:spTree>
      <p:nvGrpSpPr>
        <p:cNvPr id="1" name=""/>
        <p:cNvGrpSpPr/>
        <p:nvPr/>
      </p:nvGrpSpPr>
      <p:grpSpPr>
        <a:xfrm>
          <a:off x="0" y="0"/>
          <a:ext cx="0" cy="0"/>
          <a:chOff x="0" y="0"/>
          <a:chExt cx="0" cy="0"/>
        </a:xfrm>
      </p:grpSpPr>
      <p:sp>
        <p:nvSpPr>
          <p:cNvPr id="6" name="Picture Placeholder 6"/>
          <p:cNvSpPr>
            <a:spLocks noGrp="1"/>
          </p:cNvSpPr>
          <p:nvPr>
            <p:ph type="pic" sz="quarter" idx="26" hasCustomPrompt="1"/>
          </p:nvPr>
        </p:nvSpPr>
        <p:spPr>
          <a:xfrm>
            <a:off x="499536" y="1727202"/>
            <a:ext cx="26161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7" hasCustomPrompt="1"/>
          </p:nvPr>
        </p:nvSpPr>
        <p:spPr>
          <a:xfrm>
            <a:off x="3344336" y="1727202"/>
            <a:ext cx="26161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9"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66484523"/>
      </p:ext>
    </p:extLst>
  </p:cSld>
  <p:clrMapOvr>
    <a:masterClrMapping/>
  </p:clrMapOvr>
  <p:transition spd="slow">
    <p:push dir="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xt Slide Three Column">
    <p:spTree>
      <p:nvGrpSpPr>
        <p:cNvPr id="1" name=""/>
        <p:cNvGrpSpPr/>
        <p:nvPr/>
      </p:nvGrpSpPr>
      <p:grpSpPr>
        <a:xfrm>
          <a:off x="0" y="0"/>
          <a:ext cx="0" cy="0"/>
          <a:chOff x="0" y="0"/>
          <a:chExt cx="0" cy="0"/>
        </a:xfrm>
      </p:grpSpPr>
      <p:sp>
        <p:nvSpPr>
          <p:cNvPr id="6" name="Picture Placeholder 6"/>
          <p:cNvSpPr>
            <a:spLocks noGrp="1"/>
          </p:cNvSpPr>
          <p:nvPr>
            <p:ph type="pic" sz="quarter" idx="26" hasCustomPrompt="1"/>
          </p:nvPr>
        </p:nvSpPr>
        <p:spPr>
          <a:xfrm>
            <a:off x="499536" y="1727202"/>
            <a:ext cx="3513664"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82651080"/>
      </p:ext>
    </p:extLst>
  </p:cSld>
  <p:clrMapOvr>
    <a:masterClrMapping/>
  </p:clrMapOvr>
  <p:transition spd="slow">
    <p:push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4819650"/>
          </a:xfrm>
        </p:spPr>
        <p:txBody>
          <a:bodyPr anchor="ctr">
            <a:normAutofit/>
          </a:bodyPr>
          <a:lstStyle>
            <a:lvl1pPr algn="ctr">
              <a:defRPr sz="1600"/>
            </a:lvl1pPr>
          </a:lstStyle>
          <a:p>
            <a:endParaRPr lang="en-US"/>
          </a:p>
        </p:txBody>
      </p:sp>
    </p:spTree>
    <p:extLst>
      <p:ext uri="{BB962C8B-B14F-4D97-AF65-F5344CB8AC3E}">
        <p14:creationId xmlns:p14="http://schemas.microsoft.com/office/powerpoint/2010/main" val="2021367171"/>
      </p:ext>
    </p:extLst>
  </p:cSld>
  <p:clrMapOvr>
    <a:masterClrMapping/>
  </p:clrMapOvr>
  <p:transition spd="slow">
    <p:push dir="u"/>
  </p:transition>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 y="0"/>
            <a:ext cx="12192000" cy="6858000"/>
          </a:xfrm>
        </p:spPr>
        <p:txBody>
          <a:bodyPr>
            <a:normAutofit/>
          </a:bodyPr>
          <a:lstStyle>
            <a:lvl1pPr>
              <a:defRPr sz="1400">
                <a:solidFill>
                  <a:schemeClr val="accent4"/>
                </a:solidFill>
              </a:defRPr>
            </a:lvl1pPr>
          </a:lstStyle>
          <a:p>
            <a:endParaRPr lang="en-US"/>
          </a:p>
        </p:txBody>
      </p:sp>
    </p:spTree>
    <p:extLst>
      <p:ext uri="{BB962C8B-B14F-4D97-AF65-F5344CB8AC3E}">
        <p14:creationId xmlns:p14="http://schemas.microsoft.com/office/powerpoint/2010/main" val="3350201697"/>
      </p:ext>
    </p:extLst>
  </p:cSld>
  <p:clrMapOvr>
    <a:masterClrMapping/>
  </p:clrMapOvr>
  <p:transition spd="slow">
    <p:push dir="u"/>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About Us">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4368800" y="0"/>
            <a:ext cx="7823200" cy="6858000"/>
          </a:xfrm>
          <a:prstGeom prst="rect">
            <a:avLst/>
          </a:prstGeom>
        </p:spPr>
        <p:txBody>
          <a:bodyPr lIns="91422" tIns="45711" rIns="91422" bIns="45711" anchor="ctr"/>
          <a:lstStyle>
            <a:lvl1pPr marL="0" indent="0" algn="ctr">
              <a:buNone/>
              <a:defRPr sz="1333"/>
            </a:lvl1pPr>
          </a:lstStyle>
          <a:p>
            <a:r>
              <a:rPr lang="en-US" dirty="0"/>
              <a:t>Insert Image</a:t>
            </a:r>
          </a:p>
        </p:txBody>
      </p:sp>
      <p:sp>
        <p:nvSpPr>
          <p:cNvPr id="3" name="Rectangle 2"/>
          <p:cNvSpPr/>
          <p:nvPr userDrawn="1"/>
        </p:nvSpPr>
        <p:spPr>
          <a:xfrm>
            <a:off x="0" y="0"/>
            <a:ext cx="4368800" cy="6858000"/>
          </a:xfrm>
          <a:prstGeom prst="rect">
            <a:avLst/>
          </a:prstGeom>
          <a:solidFill>
            <a:srgbClr val="1B283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rtlCol="0" anchor="ctr"/>
          <a:lstStyle/>
          <a:p>
            <a:pPr algn="ctr" defTabSz="914400"/>
            <a:endParaRPr lang="en-US" sz="2400">
              <a:solidFill>
                <a:srgbClr val="FFFFFF"/>
              </a:solidFill>
            </a:endParaRPr>
          </a:p>
        </p:txBody>
      </p:sp>
      <p:sp>
        <p:nvSpPr>
          <p:cNvPr id="7" name="Title 8"/>
          <p:cNvSpPr>
            <a:spLocks noGrp="1"/>
          </p:cNvSpPr>
          <p:nvPr>
            <p:ph type="title"/>
          </p:nvPr>
        </p:nvSpPr>
        <p:spPr>
          <a:xfrm>
            <a:off x="364067" y="683683"/>
            <a:ext cx="3805597"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8" name="Text Placeholder 27"/>
          <p:cNvSpPr>
            <a:spLocks noGrp="1"/>
          </p:cNvSpPr>
          <p:nvPr>
            <p:ph type="body" sz="quarter" idx="25" hasCustomPrompt="1"/>
          </p:nvPr>
        </p:nvSpPr>
        <p:spPr>
          <a:xfrm>
            <a:off x="364067" y="1253458"/>
            <a:ext cx="3805597" cy="381065"/>
          </a:xfrm>
          <a:prstGeom prst="rect">
            <a:avLst/>
          </a:prstGeom>
        </p:spPr>
        <p:txBody>
          <a:bodyPr vert="horz"/>
          <a:lstStyle>
            <a:lvl1pPr marL="0" indent="0" algn="l">
              <a:buNone/>
              <a:defRPr sz="1200" baseline="0">
                <a:solidFill>
                  <a:schemeClr val="bg1"/>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055823862"/>
      </p:ext>
    </p:extLst>
  </p:cSld>
  <p:clrMapOvr>
    <a:masterClrMapping/>
  </p:clrMapOvr>
  <p:transition spd="slow">
    <p:push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
        <p:nvSpPr>
          <p:cNvPr id="10" name="Picture Placeholder 3"/>
          <p:cNvSpPr>
            <a:spLocks noGrp="1"/>
          </p:cNvSpPr>
          <p:nvPr>
            <p:ph type="pic" sz="quarter" idx="11"/>
          </p:nvPr>
        </p:nvSpPr>
        <p:spPr>
          <a:xfrm>
            <a:off x="5266311" y="3164630"/>
            <a:ext cx="6819991" cy="4020519"/>
          </a:xfrm>
          <a:prstGeom prst="rect">
            <a:avLst/>
          </a:prstGeom>
        </p:spPr>
        <p:txBody>
          <a:bodyPr>
            <a:normAutofit/>
          </a:bodyPr>
          <a:lstStyle>
            <a:lvl1pPr>
              <a:defRPr sz="1867">
                <a:solidFill>
                  <a:schemeClr val="accent2"/>
                </a:solidFill>
              </a:defRPr>
            </a:lvl1pPr>
          </a:lstStyle>
          <a:p>
            <a:endParaRPr lang="id-ID" dirty="0"/>
          </a:p>
        </p:txBody>
      </p:sp>
      <p:sp>
        <p:nvSpPr>
          <p:cNvPr id="12"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3"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002209040"/>
      </p:ext>
    </p:extLst>
  </p:cSld>
  <p:clrMapOvr>
    <a:masterClrMapping/>
  </p:clrMapOvr>
  <p:transition spd="slow">
    <p:push dir="u"/>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40">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5303520" y="0"/>
            <a:ext cx="6888480" cy="6858000"/>
          </a:xfrm>
          <a:prstGeom prst="rect">
            <a:avLst/>
          </a:prstGeom>
        </p:spPr>
        <p:txBody>
          <a:bodyPr lIns="91422" tIns="45711" rIns="91422" bIns="45711" anchor="ctr">
            <a:normAutofit/>
          </a:bodyPr>
          <a:lstStyle>
            <a:lvl1pPr marL="0" indent="0" algn="ctr">
              <a:buNone/>
              <a:defRPr sz="1333" baseline="0">
                <a:solidFill>
                  <a:schemeClr val="bg1">
                    <a:lumMod val="65000"/>
                  </a:schemeClr>
                </a:solidFill>
                <a:latin typeface="+mn-lt"/>
                <a:cs typeface="Arial"/>
              </a:defRPr>
            </a:lvl1pPr>
          </a:lstStyle>
          <a:p>
            <a:r>
              <a:rPr lang="en-US" dirty="0"/>
              <a:t>Insert image</a:t>
            </a:r>
          </a:p>
        </p:txBody>
      </p:sp>
    </p:spTree>
    <p:extLst>
      <p:ext uri="{BB962C8B-B14F-4D97-AF65-F5344CB8AC3E}">
        <p14:creationId xmlns:p14="http://schemas.microsoft.com/office/powerpoint/2010/main" val="3623315617"/>
      </p:ext>
    </p:extLst>
  </p:cSld>
  <p:clrMapOvr>
    <a:masterClrMapping/>
  </p:clrMapOvr>
  <p:transition spd="slow">
    <p:push dir="u"/>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660525"/>
            <a:ext cx="12192000" cy="3122613"/>
          </a:xfrm>
        </p:spPr>
        <p:txBody>
          <a:bodyPr anchor="ctr">
            <a:normAutofit/>
          </a:bodyPr>
          <a:lstStyle>
            <a:lvl1pPr algn="ctr">
              <a:defRPr sz="1400"/>
            </a:lvl1pPr>
          </a:lstStyle>
          <a:p>
            <a:endParaRPr lang="en-US"/>
          </a:p>
        </p:txBody>
      </p:sp>
      <p:sp>
        <p:nvSpPr>
          <p:cNvPr id="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237716925"/>
      </p:ext>
    </p:extLst>
  </p:cSld>
  <p:clrMapOvr>
    <a:masterClrMapping/>
  </p:clrMapOvr>
  <p:transition spd="slow">
    <p:push dir="u"/>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0" y="1"/>
            <a:ext cx="12192000" cy="4783138"/>
          </a:xfrm>
        </p:spPr>
        <p:txBody>
          <a:bodyPr anchor="ctr">
            <a:normAutofit/>
          </a:bodyPr>
          <a:lstStyle>
            <a:lvl1pPr algn="ctr">
              <a:defRPr sz="1400"/>
            </a:lvl1pPr>
          </a:lstStyle>
          <a:p>
            <a:endParaRPr lang="en-US"/>
          </a:p>
        </p:txBody>
      </p:sp>
    </p:spTree>
    <p:extLst>
      <p:ext uri="{BB962C8B-B14F-4D97-AF65-F5344CB8AC3E}">
        <p14:creationId xmlns:p14="http://schemas.microsoft.com/office/powerpoint/2010/main" val="2286119247"/>
      </p:ext>
    </p:extLst>
  </p:cSld>
  <p:clrMapOvr>
    <a:masterClrMapping/>
  </p:clrMapOvr>
  <p:transition spd="slow">
    <p:push dir="u"/>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71539"/>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19364340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4" name="Picture Placeholder 53"/>
          <p:cNvSpPr>
            <a:spLocks noGrp="1"/>
          </p:cNvSpPr>
          <p:nvPr>
            <p:ph type="pic" sz="quarter" idx="10"/>
          </p:nvPr>
        </p:nvSpPr>
        <p:spPr>
          <a:xfrm>
            <a:off x="364067" y="1950665"/>
            <a:ext cx="5181599" cy="1547812"/>
          </a:xfrm>
        </p:spPr>
        <p:txBody>
          <a:bodyPr>
            <a:normAutofit/>
          </a:bodyPr>
          <a:lstStyle>
            <a:lvl1pPr>
              <a:defRPr sz="1400"/>
            </a:lvl1pPr>
          </a:lstStyle>
          <a:p>
            <a:endParaRPr lang="en-US" dirty="0"/>
          </a:p>
        </p:txBody>
      </p:sp>
      <p:sp>
        <p:nvSpPr>
          <p:cNvPr id="55" name="Picture Placeholder 53"/>
          <p:cNvSpPr>
            <a:spLocks noGrp="1"/>
          </p:cNvSpPr>
          <p:nvPr>
            <p:ph type="pic" sz="quarter" idx="11"/>
          </p:nvPr>
        </p:nvSpPr>
        <p:spPr>
          <a:xfrm>
            <a:off x="6292271" y="1950665"/>
            <a:ext cx="5449457" cy="1547812"/>
          </a:xfrm>
        </p:spPr>
        <p:txBody>
          <a:bodyPr>
            <a:normAutofit/>
          </a:bodyPr>
          <a:lstStyle>
            <a:lvl1pPr>
              <a:defRPr sz="1400"/>
            </a:lvl1pPr>
          </a:lstStyle>
          <a:p>
            <a:endParaRPr lang="en-US"/>
          </a:p>
        </p:txBody>
      </p:sp>
      <p:sp>
        <p:nvSpPr>
          <p:cNvPr id="5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5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68278382"/>
      </p:ext>
    </p:extLst>
  </p:cSld>
  <p:clrMapOvr>
    <a:masterClrMapping/>
  </p:clrMapOvr>
  <p:transition spd="slow">
    <p:push dir="u"/>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35">
    <p:spTree>
      <p:nvGrpSpPr>
        <p:cNvPr id="1" name=""/>
        <p:cNvGrpSpPr/>
        <p:nvPr/>
      </p:nvGrpSpPr>
      <p:grpSpPr>
        <a:xfrm>
          <a:off x="0" y="0"/>
          <a:ext cx="0" cy="0"/>
          <a:chOff x="0" y="0"/>
          <a:chExt cx="0" cy="0"/>
        </a:xfrm>
      </p:grpSpPr>
      <p:sp>
        <p:nvSpPr>
          <p:cNvPr id="11" name="Picture Placeholder 2"/>
          <p:cNvSpPr>
            <a:spLocks noGrp="1"/>
          </p:cNvSpPr>
          <p:nvPr>
            <p:ph type="pic" sz="quarter" idx="23"/>
          </p:nvPr>
        </p:nvSpPr>
        <p:spPr>
          <a:xfrm>
            <a:off x="0" y="0"/>
            <a:ext cx="12192000" cy="4816549"/>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17" name="Picture Placeholder 2"/>
          <p:cNvSpPr>
            <a:spLocks noGrp="1"/>
          </p:cNvSpPr>
          <p:nvPr>
            <p:ph type="pic" sz="quarter" idx="22"/>
          </p:nvPr>
        </p:nvSpPr>
        <p:spPr>
          <a:xfrm>
            <a:off x="4678174" y="1992322"/>
            <a:ext cx="1506211" cy="2658787"/>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18" name="Picture Placeholder 2"/>
          <p:cNvSpPr>
            <a:spLocks noGrp="1"/>
          </p:cNvSpPr>
          <p:nvPr>
            <p:ph type="pic" sz="quarter" idx="24"/>
          </p:nvPr>
        </p:nvSpPr>
        <p:spPr>
          <a:xfrm>
            <a:off x="6123759" y="2116139"/>
            <a:ext cx="1400209" cy="2471672"/>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108728532"/>
      </p:ext>
    </p:extLst>
  </p:cSld>
  <p:clrMapOvr>
    <a:masterClrMapping/>
  </p:clrMapOvr>
  <p:transition spd="slow">
    <p:push dir="u"/>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Introduction">
    <p:spTree>
      <p:nvGrpSpPr>
        <p:cNvPr id="1" name=""/>
        <p:cNvGrpSpPr/>
        <p:nvPr/>
      </p:nvGrpSpPr>
      <p:grpSpPr>
        <a:xfrm>
          <a:off x="0" y="0"/>
          <a:ext cx="0" cy="0"/>
          <a:chOff x="0" y="0"/>
          <a:chExt cx="0" cy="0"/>
        </a:xfrm>
      </p:grpSpPr>
      <p:sp>
        <p:nvSpPr>
          <p:cNvPr id="4" name="Rectangle 3"/>
          <p:cNvSpPr/>
          <p:nvPr userDrawn="1"/>
        </p:nvSpPr>
        <p:spPr>
          <a:xfrm>
            <a:off x="0" y="3937000"/>
            <a:ext cx="12192000" cy="2921000"/>
          </a:xfrm>
          <a:prstGeom prst="rect">
            <a:avLst/>
          </a:prstGeom>
          <a:solidFill>
            <a:srgbClr val="1B283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rtlCol="0" anchor="ctr"/>
          <a:lstStyle/>
          <a:p>
            <a:pPr algn="ctr" defTabSz="1218900"/>
            <a:endParaRPr lang="en-US" sz="2400">
              <a:solidFill>
                <a:prstClr val="white"/>
              </a:solidFill>
            </a:endParaRPr>
          </a:p>
        </p:txBody>
      </p:sp>
      <p:sp>
        <p:nvSpPr>
          <p:cNvPr id="6" name="Picture Placeholder 5"/>
          <p:cNvSpPr>
            <a:spLocks noGrp="1"/>
          </p:cNvSpPr>
          <p:nvPr>
            <p:ph type="pic" sz="quarter" idx="10" hasCustomPrompt="1"/>
          </p:nvPr>
        </p:nvSpPr>
        <p:spPr>
          <a:xfrm>
            <a:off x="0" y="0"/>
            <a:ext cx="12192000" cy="3937000"/>
          </a:xfrm>
          <a:prstGeom prst="rect">
            <a:avLst/>
          </a:prstGeom>
        </p:spPr>
        <p:txBody>
          <a:bodyPr lIns="91422" tIns="45711" rIns="91422" bIns="45711" anchor="ctr"/>
          <a:lstStyle>
            <a:lvl1pPr marL="0" indent="0" algn="ctr">
              <a:buNone/>
              <a:defRPr lang="en-US" sz="1067" dirty="0">
                <a:solidFill>
                  <a:schemeClr val="tx1">
                    <a:lumMod val="60000"/>
                    <a:lumOff val="40000"/>
                  </a:schemeClr>
                </a:solidFill>
              </a:defRPr>
            </a:lvl1pPr>
          </a:lstStyle>
          <a:p>
            <a:r>
              <a:rPr lang="en-US" dirty="0"/>
              <a:t>Insert Image</a:t>
            </a:r>
          </a:p>
        </p:txBody>
      </p:sp>
      <p:sp>
        <p:nvSpPr>
          <p:cNvPr id="5" name="Text Placeholder 10"/>
          <p:cNvSpPr>
            <a:spLocks noGrp="1"/>
          </p:cNvSpPr>
          <p:nvPr>
            <p:ph type="body" sz="quarter" idx="14"/>
          </p:nvPr>
        </p:nvSpPr>
        <p:spPr>
          <a:xfrm>
            <a:off x="333374" y="4639049"/>
            <a:ext cx="10905239" cy="280985"/>
          </a:xfrm>
          <a:prstGeom prst="rect">
            <a:avLst/>
          </a:prstGeom>
        </p:spPr>
        <p:txBody>
          <a:bodyPr lIns="0" tIns="0" rIns="0" bIns="0">
            <a:normAutofit/>
          </a:bodyPr>
          <a:lstStyle>
            <a:lvl1pPr marL="0" indent="0" algn="l" defTabSz="914400" rtl="0" eaLnBrk="1" latinLnBrk="0" hangingPunct="1">
              <a:buNone/>
              <a:defRPr lang="id-ID" sz="1400" b="0" kern="1200" dirty="0">
                <a:solidFill>
                  <a:schemeClr val="bg1">
                    <a:lumMod val="65000"/>
                  </a:schemeClr>
                </a:solidFill>
                <a:latin typeface="Source Sans Pro Light" panose="020B0403030403020204" pitchFamily="34" charset="0"/>
                <a:ea typeface="+mn-ea"/>
                <a:cs typeface="+mn-cs"/>
              </a:defRPr>
            </a:lvl1pPr>
          </a:lstStyle>
          <a:p>
            <a:pPr lvl="0"/>
            <a:endParaRPr lang="id-ID" dirty="0"/>
          </a:p>
        </p:txBody>
      </p:sp>
      <p:sp>
        <p:nvSpPr>
          <p:cNvPr id="7" name="Text Placeholder 10"/>
          <p:cNvSpPr>
            <a:spLocks noGrp="1"/>
          </p:cNvSpPr>
          <p:nvPr>
            <p:ph type="body" sz="quarter" idx="13"/>
          </p:nvPr>
        </p:nvSpPr>
        <p:spPr>
          <a:xfrm>
            <a:off x="333375" y="4194549"/>
            <a:ext cx="10905239" cy="444500"/>
          </a:xfrm>
          <a:prstGeom prst="rect">
            <a:avLst/>
          </a:prstGeom>
        </p:spPr>
        <p:txBody>
          <a:bodyPr lIns="0" tIns="0" rIns="0" bIns="0">
            <a:noAutofit/>
          </a:bodyPr>
          <a:lstStyle>
            <a:lvl1pPr marL="0" indent="0" algn="l" defTabSz="609443" rtl="0" eaLnBrk="1" latinLnBrk="0" hangingPunct="1">
              <a:spcBef>
                <a:spcPct val="20000"/>
              </a:spcBef>
              <a:buFont typeface="Arial"/>
              <a:buNone/>
              <a:defRPr lang="id-ID" sz="2800" b="0" kern="1200" dirty="0">
                <a:solidFill>
                  <a:schemeClr val="tx1">
                    <a:lumMod val="65000"/>
                    <a:lumOff val="35000"/>
                  </a:schemeClr>
                </a:solidFill>
                <a:latin typeface="Source Sans Pro" panose="020B0503030403020204" pitchFamily="34" charset="0"/>
                <a:ea typeface="Segoe UI" panose="020B0502040204020203" pitchFamily="34" charset="0"/>
                <a:cs typeface="Segoe UI Semilight" panose="020B0402040204020203" pitchFamily="34" charset="0"/>
              </a:defRPr>
            </a:lvl1pPr>
          </a:lstStyle>
          <a:p>
            <a:pPr lvl="0"/>
            <a:endParaRPr lang="id-ID" dirty="0"/>
          </a:p>
        </p:txBody>
      </p:sp>
    </p:spTree>
    <p:extLst>
      <p:ext uri="{BB962C8B-B14F-4D97-AF65-F5344CB8AC3E}">
        <p14:creationId xmlns:p14="http://schemas.microsoft.com/office/powerpoint/2010/main" val="3212106267"/>
      </p:ext>
    </p:extLst>
  </p:cSld>
  <p:clrMapOvr>
    <a:masterClrMapping/>
  </p:clrMapOvr>
  <p:transition spd="slow">
    <p:push dir="u"/>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7">
    <p:spTree>
      <p:nvGrpSpPr>
        <p:cNvPr id="1" name=""/>
        <p:cNvGrpSpPr/>
        <p:nvPr/>
      </p:nvGrpSpPr>
      <p:grpSpPr>
        <a:xfrm>
          <a:off x="0" y="0"/>
          <a:ext cx="0" cy="0"/>
          <a:chOff x="0" y="0"/>
          <a:chExt cx="0" cy="0"/>
        </a:xfrm>
      </p:grpSpPr>
      <p:sp>
        <p:nvSpPr>
          <p:cNvPr id="11" name="Picture Placeholder 2"/>
          <p:cNvSpPr>
            <a:spLocks noGrp="1"/>
          </p:cNvSpPr>
          <p:nvPr>
            <p:ph type="pic" sz="quarter" idx="23"/>
          </p:nvPr>
        </p:nvSpPr>
        <p:spPr>
          <a:xfrm>
            <a:off x="0" y="0"/>
            <a:ext cx="12192000" cy="4816549"/>
          </a:xfrm>
          <a:prstGeom prst="rect">
            <a:avLst/>
          </a:prstGeom>
        </p:spPr>
        <p:txBody>
          <a:bodyPr anchor="t"/>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4177897991"/>
      </p:ext>
    </p:extLst>
  </p:cSld>
  <p:clrMapOvr>
    <a:masterClrMapping/>
  </p:clrMapOvr>
  <p:transition spd="slow">
    <p:push dir="u"/>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0">
    <p:spTree>
      <p:nvGrpSpPr>
        <p:cNvPr id="1" name=""/>
        <p:cNvGrpSpPr/>
        <p:nvPr/>
      </p:nvGrpSpPr>
      <p:grpSpPr>
        <a:xfrm>
          <a:off x="0" y="0"/>
          <a:ext cx="0" cy="0"/>
          <a:chOff x="0" y="0"/>
          <a:chExt cx="0" cy="0"/>
        </a:xfrm>
      </p:grpSpPr>
      <p:sp>
        <p:nvSpPr>
          <p:cNvPr id="14" name="Picture Placeholder 2"/>
          <p:cNvSpPr>
            <a:spLocks noGrp="1"/>
          </p:cNvSpPr>
          <p:nvPr>
            <p:ph type="pic" sz="quarter" idx="23"/>
          </p:nvPr>
        </p:nvSpPr>
        <p:spPr>
          <a:xfrm>
            <a:off x="994554" y="4126327"/>
            <a:ext cx="878070" cy="878070"/>
          </a:xfrm>
          <a:prstGeom prst="ellipse">
            <a:avLst/>
          </a:prstGeom>
        </p:spPr>
        <p:txBody>
          <a:bodyPr anchor="t">
            <a:normAutofit/>
          </a:bodyPr>
          <a:lstStyle>
            <a:lvl1pPr marL="0" indent="0" algn="ctr">
              <a:buNone/>
              <a:defRPr sz="1400"/>
            </a:lvl1pPr>
          </a:lstStyle>
          <a:p>
            <a:endParaRPr lang="id-ID" dirty="0"/>
          </a:p>
        </p:txBody>
      </p:sp>
      <p:sp>
        <p:nvSpPr>
          <p:cNvPr id="16" name="Picture Placeholder 2"/>
          <p:cNvSpPr>
            <a:spLocks noGrp="1"/>
          </p:cNvSpPr>
          <p:nvPr>
            <p:ph type="pic" sz="quarter" idx="24"/>
          </p:nvPr>
        </p:nvSpPr>
        <p:spPr>
          <a:xfrm>
            <a:off x="4590609" y="4126327"/>
            <a:ext cx="878070" cy="878070"/>
          </a:xfrm>
          <a:prstGeom prst="ellipse">
            <a:avLst/>
          </a:prstGeom>
        </p:spPr>
        <p:txBody>
          <a:bodyPr anchor="t">
            <a:normAutofit/>
          </a:bodyPr>
          <a:lstStyle>
            <a:lvl1pPr marL="0" indent="0" algn="ctr">
              <a:buNone/>
              <a:defRPr sz="1400"/>
            </a:lvl1pPr>
          </a:lstStyle>
          <a:p>
            <a:endParaRPr lang="id-ID"/>
          </a:p>
        </p:txBody>
      </p:sp>
      <p:sp>
        <p:nvSpPr>
          <p:cNvPr id="17" name="Picture Placeholder 2"/>
          <p:cNvSpPr>
            <a:spLocks noGrp="1"/>
          </p:cNvSpPr>
          <p:nvPr>
            <p:ph type="pic" sz="quarter" idx="25"/>
          </p:nvPr>
        </p:nvSpPr>
        <p:spPr>
          <a:xfrm>
            <a:off x="8186664" y="4126327"/>
            <a:ext cx="878070" cy="878070"/>
          </a:xfrm>
          <a:prstGeom prst="ellipse">
            <a:avLst/>
          </a:prstGeom>
        </p:spPr>
        <p:txBody>
          <a:bodyPr anchor="t">
            <a:normAutofit/>
          </a:bodyPr>
          <a:lstStyle>
            <a:lvl1pPr marL="0" indent="0" algn="ctr">
              <a:buNone/>
              <a:defRPr sz="1400"/>
            </a:lvl1pPr>
          </a:lstStyle>
          <a:p>
            <a:endParaRPr lang="id-ID" dirty="0"/>
          </a:p>
        </p:txBody>
      </p:sp>
      <p:sp>
        <p:nvSpPr>
          <p:cNvPr id="7"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8" name="Text Placeholder 27"/>
          <p:cNvSpPr>
            <a:spLocks noGrp="1"/>
          </p:cNvSpPr>
          <p:nvPr>
            <p:ph type="body" sz="quarter" idx="26"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307417243"/>
      </p:ext>
    </p:extLst>
  </p:cSld>
  <p:clrMapOvr>
    <a:masterClrMapping/>
  </p:clrMapOvr>
  <p:transition spd="slow">
    <p:push dir="u"/>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Comment 02">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7" name="그림 개체 틀 8"/>
          <p:cNvSpPr>
            <a:spLocks noGrp="1"/>
          </p:cNvSpPr>
          <p:nvPr>
            <p:ph type="pic" sz="quarter" idx="10" hasCustomPrompt="1"/>
          </p:nvPr>
        </p:nvSpPr>
        <p:spPr>
          <a:xfrm>
            <a:off x="855133"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8" name="Rectangle 5"/>
          <p:cNvSpPr/>
          <p:nvPr userDrawn="1"/>
        </p:nvSpPr>
        <p:spPr>
          <a:xfrm>
            <a:off x="838200"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chemeClr val="accent6"/>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2" name="그림 개체 틀 8"/>
          <p:cNvSpPr>
            <a:spLocks noGrp="1"/>
          </p:cNvSpPr>
          <p:nvPr>
            <p:ph type="pic" sz="quarter" idx="11" hasCustomPrompt="1"/>
          </p:nvPr>
        </p:nvSpPr>
        <p:spPr>
          <a:xfrm>
            <a:off x="4648200"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13" name="Rectangle 5"/>
          <p:cNvSpPr/>
          <p:nvPr userDrawn="1"/>
        </p:nvSpPr>
        <p:spPr>
          <a:xfrm>
            <a:off x="4631267"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rgbClr val="F4C300"/>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4" name="그림 개체 틀 8"/>
          <p:cNvSpPr>
            <a:spLocks noGrp="1"/>
          </p:cNvSpPr>
          <p:nvPr>
            <p:ph type="pic" sz="quarter" idx="12" hasCustomPrompt="1"/>
          </p:nvPr>
        </p:nvSpPr>
        <p:spPr>
          <a:xfrm>
            <a:off x="8398933"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15" name="Rectangle 5"/>
          <p:cNvSpPr/>
          <p:nvPr userDrawn="1"/>
        </p:nvSpPr>
        <p:spPr>
          <a:xfrm>
            <a:off x="8382000"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chemeClr val="accent5"/>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6" name="Title 8"/>
          <p:cNvSpPr>
            <a:spLocks noGrp="1"/>
          </p:cNvSpPr>
          <p:nvPr>
            <p:ph type="title"/>
          </p:nvPr>
        </p:nvSpPr>
        <p:spPr>
          <a:xfrm>
            <a:off x="364067" y="683683"/>
            <a:ext cx="6400800"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7" name="Text Placeholder 27"/>
          <p:cNvSpPr>
            <a:spLocks noGrp="1"/>
          </p:cNvSpPr>
          <p:nvPr>
            <p:ph type="body" sz="quarter" idx="31" hasCustomPrompt="1"/>
          </p:nvPr>
        </p:nvSpPr>
        <p:spPr>
          <a:xfrm>
            <a:off x="364067" y="1183118"/>
            <a:ext cx="6400800" cy="381065"/>
          </a:xfrm>
          <a:prstGeom prst="rect">
            <a:avLst/>
          </a:prstGeom>
        </p:spPr>
        <p:txBody>
          <a:bodyPr vert="horz"/>
          <a:lstStyle>
            <a:lvl1pPr marL="0" indent="0" algn="l">
              <a:buNone/>
              <a:defRPr sz="1200" baseline="0">
                <a:solidFill>
                  <a:srgbClr val="FFFFFF">
                    <a:alpha val="70000"/>
                  </a:srgb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177109075"/>
      </p:ext>
    </p:extLst>
  </p:cSld>
  <p:clrMapOvr>
    <a:masterClrMapping/>
  </p:clrMapOvr>
  <p:transition spd="slow">
    <p:push dir="u"/>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3" name="Picture Placeholder 32"/>
          <p:cNvSpPr>
            <a:spLocks noGrp="1"/>
          </p:cNvSpPr>
          <p:nvPr>
            <p:ph type="pic" sz="quarter" idx="26"/>
          </p:nvPr>
        </p:nvSpPr>
        <p:spPr>
          <a:xfrm>
            <a:off x="787400" y="2050382"/>
            <a:ext cx="3822700" cy="3434882"/>
          </a:xfrm>
        </p:spPr>
        <p:txBody>
          <a:bodyPr anchor="ctr">
            <a:normAutofit/>
          </a:bodyPr>
          <a:lstStyle>
            <a:lvl1pPr algn="ctr">
              <a:defRPr sz="1400"/>
            </a:lvl1pPr>
          </a:lstStyle>
          <a:p>
            <a:endParaRPr lang="en-US"/>
          </a:p>
        </p:txBody>
      </p:sp>
      <p:sp>
        <p:nvSpPr>
          <p:cNvPr id="34"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35" name="Text Placeholder 27"/>
          <p:cNvSpPr>
            <a:spLocks noGrp="1"/>
          </p:cNvSpPr>
          <p:nvPr>
            <p:ph type="body" sz="quarter" idx="27"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147256306"/>
      </p:ext>
    </p:extLst>
  </p:cSld>
  <p:clrMapOvr>
    <a:masterClrMapping/>
  </p:clrMapOvr>
  <p:transition spd="slow">
    <p:push dir="u"/>
  </p:transition>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8"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9" name="Text Placeholder 27"/>
          <p:cNvSpPr>
            <a:spLocks noGrp="1"/>
          </p:cNvSpPr>
          <p:nvPr>
            <p:ph type="body" sz="quarter" idx="26"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21" name="Picture Placeholder 20"/>
          <p:cNvSpPr>
            <a:spLocks noGrp="1"/>
          </p:cNvSpPr>
          <p:nvPr>
            <p:ph type="pic" sz="quarter" idx="27"/>
          </p:nvPr>
        </p:nvSpPr>
        <p:spPr>
          <a:xfrm>
            <a:off x="977617" y="2063750"/>
            <a:ext cx="1421096" cy="1439863"/>
          </a:xfrm>
        </p:spPr>
        <p:txBody>
          <a:bodyPr>
            <a:normAutofit/>
          </a:bodyPr>
          <a:lstStyle>
            <a:lvl1pPr>
              <a:defRPr sz="1200"/>
            </a:lvl1pPr>
          </a:lstStyle>
          <a:p>
            <a:endParaRPr lang="en-US"/>
          </a:p>
        </p:txBody>
      </p:sp>
      <p:sp>
        <p:nvSpPr>
          <p:cNvPr id="22" name="Picture Placeholder 20"/>
          <p:cNvSpPr>
            <a:spLocks noGrp="1"/>
          </p:cNvSpPr>
          <p:nvPr>
            <p:ph type="pic" sz="quarter" idx="28"/>
          </p:nvPr>
        </p:nvSpPr>
        <p:spPr>
          <a:xfrm>
            <a:off x="2728080" y="2063750"/>
            <a:ext cx="1421096" cy="1439863"/>
          </a:xfrm>
        </p:spPr>
        <p:txBody>
          <a:bodyPr>
            <a:normAutofit/>
          </a:bodyPr>
          <a:lstStyle>
            <a:lvl1pPr>
              <a:defRPr sz="1200"/>
            </a:lvl1pPr>
          </a:lstStyle>
          <a:p>
            <a:endParaRPr lang="en-US"/>
          </a:p>
        </p:txBody>
      </p:sp>
      <p:sp>
        <p:nvSpPr>
          <p:cNvPr id="23" name="Picture Placeholder 20"/>
          <p:cNvSpPr>
            <a:spLocks noGrp="1"/>
          </p:cNvSpPr>
          <p:nvPr>
            <p:ph type="pic" sz="quarter" idx="29"/>
          </p:nvPr>
        </p:nvSpPr>
        <p:spPr>
          <a:xfrm>
            <a:off x="4499707" y="2063750"/>
            <a:ext cx="1421096" cy="1439863"/>
          </a:xfrm>
        </p:spPr>
        <p:txBody>
          <a:bodyPr>
            <a:normAutofit/>
          </a:bodyPr>
          <a:lstStyle>
            <a:lvl1pPr>
              <a:defRPr sz="1200"/>
            </a:lvl1pPr>
          </a:lstStyle>
          <a:p>
            <a:endParaRPr lang="en-US"/>
          </a:p>
        </p:txBody>
      </p:sp>
      <p:sp>
        <p:nvSpPr>
          <p:cNvPr id="24" name="Picture Placeholder 20"/>
          <p:cNvSpPr>
            <a:spLocks noGrp="1"/>
          </p:cNvSpPr>
          <p:nvPr>
            <p:ph type="pic" sz="quarter" idx="30"/>
          </p:nvPr>
        </p:nvSpPr>
        <p:spPr>
          <a:xfrm>
            <a:off x="6258082" y="2063750"/>
            <a:ext cx="1421096" cy="1439863"/>
          </a:xfrm>
        </p:spPr>
        <p:txBody>
          <a:bodyPr>
            <a:normAutofit/>
          </a:bodyPr>
          <a:lstStyle>
            <a:lvl1pPr>
              <a:defRPr sz="1200"/>
            </a:lvl1pPr>
          </a:lstStyle>
          <a:p>
            <a:endParaRPr lang="en-US"/>
          </a:p>
        </p:txBody>
      </p:sp>
      <p:sp>
        <p:nvSpPr>
          <p:cNvPr id="25" name="Picture Placeholder 20"/>
          <p:cNvSpPr>
            <a:spLocks noGrp="1"/>
          </p:cNvSpPr>
          <p:nvPr>
            <p:ph type="pic" sz="quarter" idx="31"/>
          </p:nvPr>
        </p:nvSpPr>
        <p:spPr>
          <a:xfrm>
            <a:off x="8012007" y="2063750"/>
            <a:ext cx="1421096" cy="1439863"/>
          </a:xfrm>
        </p:spPr>
        <p:txBody>
          <a:bodyPr>
            <a:normAutofit/>
          </a:bodyPr>
          <a:lstStyle>
            <a:lvl1pPr>
              <a:defRPr sz="1200"/>
            </a:lvl1pPr>
          </a:lstStyle>
          <a:p>
            <a:endParaRPr lang="en-US"/>
          </a:p>
        </p:txBody>
      </p:sp>
      <p:sp>
        <p:nvSpPr>
          <p:cNvPr id="26" name="Picture Placeholder 20"/>
          <p:cNvSpPr>
            <a:spLocks noGrp="1"/>
          </p:cNvSpPr>
          <p:nvPr>
            <p:ph type="pic" sz="quarter" idx="32"/>
          </p:nvPr>
        </p:nvSpPr>
        <p:spPr>
          <a:xfrm>
            <a:off x="9791164" y="2063750"/>
            <a:ext cx="1421096" cy="1439863"/>
          </a:xfrm>
        </p:spPr>
        <p:txBody>
          <a:bodyPr>
            <a:normAutofit/>
          </a:bodyPr>
          <a:lstStyle>
            <a:lvl1pPr>
              <a:defRPr sz="1200"/>
            </a:lvl1pPr>
          </a:lstStyle>
          <a:p>
            <a:endParaRPr lang="en-US" dirty="0"/>
          </a:p>
        </p:txBody>
      </p:sp>
    </p:spTree>
    <p:extLst>
      <p:ext uri="{BB962C8B-B14F-4D97-AF65-F5344CB8AC3E}">
        <p14:creationId xmlns:p14="http://schemas.microsoft.com/office/powerpoint/2010/main" val="890773858"/>
      </p:ext>
    </p:extLst>
  </p:cSld>
  <p:clrMapOvr>
    <a:masterClrMapping/>
  </p:clrMapOvr>
  <p:transition spd="slow">
    <p:push dir="u"/>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enter: Title, Subtitle, Content" preserve="1">
  <p:cSld name="Center: Title, Subtitle, Content">
    <p:bg>
      <p:bgPr>
        <a:solidFill>
          <a:srgbClr val="FFFFFF"/>
        </a:solidFill>
        <a:effectLst/>
      </p:bgPr>
    </p:bg>
    <p:spTree>
      <p:nvGrpSpPr>
        <p:cNvPr id="1" name="Shape 58"/>
        <p:cNvGrpSpPr/>
        <p:nvPr/>
      </p:nvGrpSpPr>
      <p:grpSpPr>
        <a:xfrm>
          <a:off x="0" y="0"/>
          <a:ext cx="0" cy="0"/>
          <a:chOff x="0" y="0"/>
          <a:chExt cx="0" cy="0"/>
        </a:xfrm>
      </p:grpSpPr>
      <p:sp>
        <p:nvSpPr>
          <p:cNvPr id="59" name="Google Shape;59;p14"/>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0" name="Google Shape;60;p14"/>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61" name="Google Shape;61;p14"/>
          <p:cNvSpPr txBox="1">
            <a:spLocks noGrp="1"/>
          </p:cNvSpPr>
          <p:nvPr>
            <p:ph type="subTitle" idx="2"/>
          </p:nvPr>
        </p:nvSpPr>
        <p:spPr>
          <a:xfrm>
            <a:off x="2135400" y="950591"/>
            <a:ext cx="7921200" cy="668000"/>
          </a:xfrm>
          <a:prstGeom prst="rect">
            <a:avLst/>
          </a:prstGeom>
        </p:spPr>
        <p:txBody>
          <a:bodyPr spcFirstLastPara="1" wrap="square" lIns="91425" tIns="45700" rIns="91425" bIns="45700" anchor="t" anchorCtr="0"/>
          <a:lstStyle>
            <a:lvl1pPr lvl="0" algn="ctr"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3280068692"/>
      </p:ext>
    </p:extLst>
  </p:cSld>
  <p:clrMapOvr>
    <a:masterClrMapping/>
  </p:clrMapOvr>
  <p:extLst mod="1">
    <p:ext uri="{DCECCB84-F9BA-43D5-87BE-67443E8EF086}">
      <p15:sldGuideLst xmlns:p15="http://schemas.microsoft.com/office/powerpoint/2012/main">
        <p15:guide id="1" orient="horz" pos="485">
          <p15:clr>
            <a:srgbClr val="FA7B17"/>
          </p15:clr>
        </p15:guide>
        <p15:guide id="2" orient="horz" pos="758">
          <p15:clr>
            <a:srgbClr val="FA7B17"/>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Left Align: Title, Subtitle, Content" preserve="1">
  <p:cSld name="Left Align: Title, Subtitle, Content">
    <p:bg>
      <p:bgPr>
        <a:solidFill>
          <a:srgbClr val="FFFFFF"/>
        </a:solidFill>
        <a:effectLst/>
      </p:bgPr>
    </p:bg>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64" name="Google Shape;64;p15"/>
          <p:cNvSpPr txBox="1">
            <a:spLocks noGrp="1"/>
          </p:cNvSpPr>
          <p:nvPr>
            <p:ph type="subTitle" idx="1"/>
          </p:nvPr>
        </p:nvSpPr>
        <p:spPr>
          <a:xfrm>
            <a:off x="487575" y="941065"/>
            <a:ext cx="7921200" cy="668000"/>
          </a:xfrm>
          <a:prstGeom prst="rect">
            <a:avLst/>
          </a:prstGeom>
        </p:spPr>
        <p:txBody>
          <a:bodyPr spcFirstLastPara="1" wrap="square" lIns="91425" tIns="45700" rIns="91425" bIns="45700" anchor="t" anchorCtr="0"/>
          <a:lstStyle>
            <a:lvl1pPr lvl="0"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1907022452"/>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82435445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Left Align: Title, Content" preserve="1">
  <p:cSld name="Left Align: Title, Content">
    <p:bg>
      <p:bgPr>
        <a:solidFill>
          <a:srgbClr val="FFFFFF"/>
        </a:solidFill>
        <a:effectLst/>
      </p:bgPr>
    </p:bg>
    <p:spTree>
      <p:nvGrpSpPr>
        <p:cNvPr id="1" name="Shape 65"/>
        <p:cNvGrpSpPr/>
        <p:nvPr/>
      </p:nvGrpSpPr>
      <p:grpSpPr>
        <a:xfrm>
          <a:off x="0" y="0"/>
          <a:ext cx="0" cy="0"/>
          <a:chOff x="0" y="0"/>
          <a:chExt cx="0" cy="0"/>
        </a:xfrm>
      </p:grpSpPr>
      <p:sp>
        <p:nvSpPr>
          <p:cNvPr id="66" name="Google Shape;66;p16"/>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942042536"/>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Center: Title, Content" preserve="1">
  <p:cSld name="Center: Title, Content">
    <p:bg>
      <p:bgPr>
        <a:solidFill>
          <a:srgbClr val="FFFFFF"/>
        </a:solidFill>
        <a:effectLst/>
      </p:bgPr>
    </p:bg>
    <p:spTree>
      <p:nvGrpSpPr>
        <p:cNvPr id="1" name="Shape 67"/>
        <p:cNvGrpSpPr/>
        <p:nvPr/>
      </p:nvGrpSpPr>
      <p:grpSpPr>
        <a:xfrm>
          <a:off x="0" y="0"/>
          <a:ext cx="0" cy="0"/>
          <a:chOff x="0" y="0"/>
          <a:chExt cx="0" cy="0"/>
        </a:xfrm>
      </p:grpSpPr>
      <p:sp>
        <p:nvSpPr>
          <p:cNvPr id="68" name="Google Shape;68;p17"/>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9" name="Google Shape;69;p17"/>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771654014"/>
      </p:ext>
    </p:extLst>
  </p:cSld>
  <p:clrMapOvr>
    <a:masterClrMapping/>
  </p:clrMapOvr>
  <p:extLst mod="1">
    <p:ext uri="{DCECCB84-F9BA-43D5-87BE-67443E8EF086}">
      <p15:sldGuideLst xmlns:p15="http://schemas.microsoft.com/office/powerpoint/2012/main">
        <p15:guide id="1" orient="horz" pos="487">
          <p15:clr>
            <a:srgbClr val="FA7B17"/>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Cover Slides" preserve="1">
  <p:cSld name="Cover Slides">
    <p:bg>
      <p:bgPr>
        <a:solidFill>
          <a:srgbClr val="FFFFFF"/>
        </a:solidFill>
        <a:effectLst/>
      </p:bgPr>
    </p:bg>
    <p:spTree>
      <p:nvGrpSpPr>
        <p:cNvPr id="1" name="Shape 70"/>
        <p:cNvGrpSpPr/>
        <p:nvPr/>
      </p:nvGrpSpPr>
      <p:grpSpPr>
        <a:xfrm>
          <a:off x="0" y="0"/>
          <a:ext cx="0" cy="0"/>
          <a:chOff x="0" y="0"/>
          <a:chExt cx="0" cy="0"/>
        </a:xfrm>
      </p:grpSpPr>
      <p:sp>
        <p:nvSpPr>
          <p:cNvPr id="71" name="Google Shape;71;p18"/>
          <p:cNvSpPr/>
          <p:nvPr/>
        </p:nvSpPr>
        <p:spPr>
          <a:xfrm>
            <a:off x="-136167" y="-76600"/>
            <a:ext cx="12464400" cy="7011200"/>
          </a:xfrm>
          <a:prstGeom prst="rect">
            <a:avLst/>
          </a:pr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234248576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Chapter Slide 1" preserve="1">
  <p:cSld name="Chapter Slide 1">
    <p:bg>
      <p:bgPr>
        <a:solidFill>
          <a:srgbClr val="F4F0ED"/>
        </a:solidFill>
        <a:effectLst/>
      </p:bgPr>
    </p:bg>
    <p:spTree>
      <p:nvGrpSpPr>
        <p:cNvPr id="1" name="Shape 72"/>
        <p:cNvGrpSpPr/>
        <p:nvPr/>
      </p:nvGrpSpPr>
      <p:grpSpPr>
        <a:xfrm>
          <a:off x="0" y="0"/>
          <a:ext cx="0" cy="0"/>
          <a:chOff x="0" y="0"/>
          <a:chExt cx="0" cy="0"/>
        </a:xfrm>
      </p:grpSpPr>
      <p:sp>
        <p:nvSpPr>
          <p:cNvPr id="73" name="Google Shape;73;p19"/>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4" name="Google Shape;74;p19"/>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8E97D4"/>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5" name="Google Shape;75;p19"/>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1"/>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6" name="Google Shape;76;p19"/>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rgbClr val="4050C6"/>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77" name="Google Shape;77;p19"/>
          <p:cNvGrpSpPr/>
          <p:nvPr/>
        </p:nvGrpSpPr>
        <p:grpSpPr>
          <a:xfrm>
            <a:off x="-2814700" y="-2729600"/>
            <a:ext cx="17843733" cy="12159933"/>
            <a:chOff x="-2111025" y="-2047200"/>
            <a:chExt cx="13382800" cy="9119950"/>
          </a:xfrm>
        </p:grpSpPr>
        <p:sp>
          <p:nvSpPr>
            <p:cNvPr id="78" name="Google Shape;78;p19"/>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 name="Google Shape;79;p19"/>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 name="Google Shape;80;p19"/>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 name="Google Shape;81;p19"/>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82" name="Google Shape;82;p19"/>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17205167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Chapter Slide 2" preserve="1">
  <p:cSld name="Chapter Slide 2">
    <p:bg>
      <p:bgPr>
        <a:solidFill>
          <a:srgbClr val="F4F0ED"/>
        </a:solidFill>
        <a:effectLst/>
      </p:bgPr>
    </p:bg>
    <p:spTree>
      <p:nvGrpSpPr>
        <p:cNvPr id="1" name="Shape 83"/>
        <p:cNvGrpSpPr/>
        <p:nvPr/>
      </p:nvGrpSpPr>
      <p:grpSpPr>
        <a:xfrm>
          <a:off x="0" y="0"/>
          <a:ext cx="0" cy="0"/>
          <a:chOff x="0" y="0"/>
          <a:chExt cx="0" cy="0"/>
        </a:xfrm>
      </p:grpSpPr>
      <p:sp>
        <p:nvSpPr>
          <p:cNvPr id="84" name="Google Shape;84;p20"/>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5" name="Google Shape;85;p20"/>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86" name="Google Shape;86;p20"/>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51B1FF">
              <a:alpha val="5569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7" name="Google Shape;87;p20"/>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8" name="Google Shape;88;p20"/>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89" name="Google Shape;89;p20"/>
          <p:cNvGrpSpPr/>
          <p:nvPr/>
        </p:nvGrpSpPr>
        <p:grpSpPr>
          <a:xfrm>
            <a:off x="-2814700" y="-2729600"/>
            <a:ext cx="17843733" cy="12159933"/>
            <a:chOff x="-2111025" y="-2047200"/>
            <a:chExt cx="13382800" cy="9119950"/>
          </a:xfrm>
        </p:grpSpPr>
        <p:sp>
          <p:nvSpPr>
            <p:cNvPr id="90" name="Google Shape;90;p20"/>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 name="Google Shape;91;p20"/>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 name="Google Shape;92;p20"/>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 name="Google Shape;93;p20"/>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20832027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Chapter Slide 3" preserve="1">
  <p:cSld name="Chapter Slide 3">
    <p:bg>
      <p:bgPr>
        <a:solidFill>
          <a:srgbClr val="F4F0ED"/>
        </a:solidFill>
        <a:effectLst/>
      </p:bgPr>
    </p:bg>
    <p:spTree>
      <p:nvGrpSpPr>
        <p:cNvPr id="1" name="Shape 94"/>
        <p:cNvGrpSpPr/>
        <p:nvPr/>
      </p:nvGrpSpPr>
      <p:grpSpPr>
        <a:xfrm>
          <a:off x="0" y="0"/>
          <a:ext cx="0" cy="0"/>
          <a:chOff x="0" y="0"/>
          <a:chExt cx="0" cy="0"/>
        </a:xfrm>
      </p:grpSpPr>
      <p:sp>
        <p:nvSpPr>
          <p:cNvPr id="95" name="Google Shape;95;p21"/>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6" name="Google Shape;96;p21"/>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97" name="Google Shape;97;p21"/>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00BFA5">
              <a:alpha val="5176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8" name="Google Shape;98;p21"/>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9" name="Google Shape;99;p21"/>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100" name="Google Shape;100;p21"/>
          <p:cNvGrpSpPr/>
          <p:nvPr/>
        </p:nvGrpSpPr>
        <p:grpSpPr>
          <a:xfrm>
            <a:off x="-2814700" y="-2729600"/>
            <a:ext cx="17843733" cy="12159933"/>
            <a:chOff x="-2111025" y="-2047200"/>
            <a:chExt cx="13382800" cy="9119950"/>
          </a:xfrm>
        </p:grpSpPr>
        <p:sp>
          <p:nvSpPr>
            <p:cNvPr id="101" name="Google Shape;101;p21"/>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 name="Google Shape;102;p21"/>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 name="Google Shape;103;p21"/>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 name="Google Shape;104;p21"/>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41511510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Chapter Slide 5" preserve="1">
  <p:cSld name="Chapter Slide 5">
    <p:bg>
      <p:bgPr>
        <a:solidFill>
          <a:srgbClr val="F4F0ED"/>
        </a:solidFill>
        <a:effectLst/>
      </p:bgPr>
    </p:bg>
    <p:spTree>
      <p:nvGrpSpPr>
        <p:cNvPr id="1" name="Shape 105"/>
        <p:cNvGrpSpPr/>
        <p:nvPr/>
      </p:nvGrpSpPr>
      <p:grpSpPr>
        <a:xfrm>
          <a:off x="0" y="0"/>
          <a:ext cx="0" cy="0"/>
          <a:chOff x="0" y="0"/>
          <a:chExt cx="0" cy="0"/>
        </a:xfrm>
      </p:grpSpPr>
      <p:sp>
        <p:nvSpPr>
          <p:cNvPr id="106" name="Google Shape;106;p22"/>
          <p:cNvSpPr/>
          <p:nvPr/>
        </p:nvSpPr>
        <p:spPr>
          <a:xfrm>
            <a:off x="-136167" y="-76600"/>
            <a:ext cx="12464400" cy="70112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7" name="Google Shape;107;p22"/>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56415754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hapter Slide 6" preserve="1">
  <p:cSld name="Chapter Slide 6">
    <p:bg>
      <p:bgPr>
        <a:solidFill>
          <a:srgbClr val="F4F0ED"/>
        </a:solidFill>
        <a:effectLst/>
      </p:bgPr>
    </p:bg>
    <p:spTree>
      <p:nvGrpSpPr>
        <p:cNvPr id="1" name="Shape 108"/>
        <p:cNvGrpSpPr/>
        <p:nvPr/>
      </p:nvGrpSpPr>
      <p:grpSpPr>
        <a:xfrm>
          <a:off x="0" y="0"/>
          <a:ext cx="0" cy="0"/>
          <a:chOff x="0" y="0"/>
          <a:chExt cx="0" cy="0"/>
        </a:xfrm>
      </p:grpSpPr>
      <p:sp>
        <p:nvSpPr>
          <p:cNvPr id="109" name="Google Shape;109;p23"/>
          <p:cNvSpPr/>
          <p:nvPr/>
        </p:nvSpPr>
        <p:spPr>
          <a:xfrm>
            <a:off x="-136167" y="-76600"/>
            <a:ext cx="12464400" cy="7011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0" name="Google Shape;110;p23"/>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25213279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Chapter Slide 7" preserve="1">
  <p:cSld name="Chapter Slide 7">
    <p:bg>
      <p:bgPr>
        <a:solidFill>
          <a:srgbClr val="F4F0ED"/>
        </a:solidFill>
        <a:effectLst/>
      </p:bgPr>
    </p:bg>
    <p:spTree>
      <p:nvGrpSpPr>
        <p:cNvPr id="1" name="Shape 111"/>
        <p:cNvGrpSpPr/>
        <p:nvPr/>
      </p:nvGrpSpPr>
      <p:grpSpPr>
        <a:xfrm>
          <a:off x="0" y="0"/>
          <a:ext cx="0" cy="0"/>
          <a:chOff x="0" y="0"/>
          <a:chExt cx="0" cy="0"/>
        </a:xfrm>
      </p:grpSpPr>
      <p:sp>
        <p:nvSpPr>
          <p:cNvPr id="112" name="Google Shape;112;p24"/>
          <p:cNvSpPr/>
          <p:nvPr/>
        </p:nvSpPr>
        <p:spPr>
          <a:xfrm>
            <a:off x="-136167" y="-76600"/>
            <a:ext cx="12464400" cy="70112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3" name="Google Shape;113;p24"/>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225916143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Agenda objectives" preserve="1">
  <p:cSld name="Agenda objectives">
    <p:spTree>
      <p:nvGrpSpPr>
        <p:cNvPr id="1" name="Shape 114"/>
        <p:cNvGrpSpPr/>
        <p:nvPr/>
      </p:nvGrpSpPr>
      <p:grpSpPr>
        <a:xfrm>
          <a:off x="0" y="0"/>
          <a:ext cx="0" cy="0"/>
          <a:chOff x="0" y="0"/>
          <a:chExt cx="0" cy="0"/>
        </a:xfrm>
      </p:grpSpPr>
      <p:sp>
        <p:nvSpPr>
          <p:cNvPr id="115" name="Google Shape;115;p25"/>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chemeClr val="accent1"/>
          </a:solidFill>
          <a:ln>
            <a:noFill/>
          </a:ln>
        </p:spPr>
      </p:sp>
      <p:pic>
        <p:nvPicPr>
          <p:cNvPr id="116" name="Google Shape;116;p25"/>
          <p:cNvPicPr preferRelativeResize="0"/>
          <p:nvPr/>
        </p:nvPicPr>
        <p:blipFill>
          <a:blip r:embed="rId2">
            <a:alphaModFix/>
          </a:blip>
          <a:stretch>
            <a:fillRect/>
          </a:stretch>
        </p:blipFill>
        <p:spPr>
          <a:xfrm>
            <a:off x="631440" y="6275379"/>
            <a:ext cx="1320365" cy="295300"/>
          </a:xfrm>
          <a:prstGeom prst="rect">
            <a:avLst/>
          </a:prstGeom>
          <a:noFill/>
          <a:ln>
            <a:noFill/>
          </a:ln>
        </p:spPr>
      </p:pic>
    </p:spTree>
    <p:extLst>
      <p:ext uri="{BB962C8B-B14F-4D97-AF65-F5344CB8AC3E}">
        <p14:creationId xmlns:p14="http://schemas.microsoft.com/office/powerpoint/2010/main" val="3619380692"/>
      </p:ext>
    </p:extLst>
  </p:cSld>
  <p:clrMapOvr>
    <a:masterClrMapping/>
  </p:clrMapOvr>
  <p:extLst mod="1">
    <p:ext uri="{DCECCB84-F9BA-43D5-87BE-67443E8EF086}">
      <p15:sldGuideLst xmlns:p15="http://schemas.microsoft.com/office/powerpoint/2012/main">
        <p15:guide id="1" pos="298">
          <p15:clr>
            <a:srgbClr val="FA7B17"/>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r>
              <a:rPr lang="en-US"/>
              <a:t>Click to edit Master title style</a:t>
            </a:r>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348408612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Agenda objectives 2" preserve="1">
  <p:cSld name="Agenda objectives 2">
    <p:spTree>
      <p:nvGrpSpPr>
        <p:cNvPr id="1" name="Shape 117"/>
        <p:cNvGrpSpPr/>
        <p:nvPr/>
      </p:nvGrpSpPr>
      <p:grpSpPr>
        <a:xfrm>
          <a:off x="0" y="0"/>
          <a:ext cx="0" cy="0"/>
          <a:chOff x="0" y="0"/>
          <a:chExt cx="0" cy="0"/>
        </a:xfrm>
      </p:grpSpPr>
      <p:sp>
        <p:nvSpPr>
          <p:cNvPr id="118" name="Google Shape;118;p26"/>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rgbClr val="F4F0ED"/>
          </a:solidFill>
          <a:ln>
            <a:noFill/>
          </a:ln>
        </p:spPr>
      </p:sp>
      <p:pic>
        <p:nvPicPr>
          <p:cNvPr id="119" name="Google Shape;119;p26"/>
          <p:cNvPicPr preferRelativeResize="0"/>
          <p:nvPr/>
        </p:nvPicPr>
        <p:blipFill>
          <a:blip r:embed="rId2">
            <a:alphaModFix/>
          </a:blip>
          <a:stretch>
            <a:fillRect/>
          </a:stretch>
        </p:blipFill>
        <p:spPr>
          <a:xfrm>
            <a:off x="428039" y="6125785"/>
            <a:ext cx="1755011" cy="644167"/>
          </a:xfrm>
          <a:prstGeom prst="rect">
            <a:avLst/>
          </a:prstGeom>
          <a:noFill/>
          <a:ln>
            <a:noFill/>
          </a:ln>
        </p:spPr>
      </p:pic>
    </p:spTree>
    <p:extLst>
      <p:ext uri="{BB962C8B-B14F-4D97-AF65-F5344CB8AC3E}">
        <p14:creationId xmlns:p14="http://schemas.microsoft.com/office/powerpoint/2010/main" val="28391190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Headline in Circle" preserve="1">
  <p:cSld name="Headline in Circle">
    <p:spTree>
      <p:nvGrpSpPr>
        <p:cNvPr id="1" name="Shape 120"/>
        <p:cNvGrpSpPr/>
        <p:nvPr/>
      </p:nvGrpSpPr>
      <p:grpSpPr>
        <a:xfrm>
          <a:off x="0" y="0"/>
          <a:ext cx="0" cy="0"/>
          <a:chOff x="0" y="0"/>
          <a:chExt cx="0" cy="0"/>
        </a:xfrm>
      </p:grpSpPr>
      <p:sp>
        <p:nvSpPr>
          <p:cNvPr id="121" name="Google Shape;121;p27"/>
          <p:cNvSpPr/>
          <p:nvPr/>
        </p:nvSpPr>
        <p:spPr>
          <a:xfrm>
            <a:off x="-457200" y="394471"/>
            <a:ext cx="3912800" cy="3912800"/>
          </a:xfrm>
          <a:prstGeom prst="ellipse">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2" name="Google Shape;122;p27"/>
          <p:cNvSpPr/>
          <p:nvPr/>
        </p:nvSpPr>
        <p:spPr>
          <a:xfrm>
            <a:off x="-192179" y="394471"/>
            <a:ext cx="3912800" cy="3912800"/>
          </a:xfrm>
          <a:prstGeom prst="ellipse">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3" name="Google Shape;123;p27"/>
          <p:cNvSpPr txBox="1">
            <a:spLocks noGrp="1"/>
          </p:cNvSpPr>
          <p:nvPr>
            <p:ph type="title"/>
          </p:nvPr>
        </p:nvSpPr>
        <p:spPr>
          <a:xfrm>
            <a:off x="60821" y="1183871"/>
            <a:ext cx="3406800" cy="2334000"/>
          </a:xfrm>
          <a:prstGeom prst="rect">
            <a:avLst/>
          </a:prstGeom>
        </p:spPr>
        <p:txBody>
          <a:bodyPr spcFirstLastPara="1" wrap="square" lIns="91425" tIns="45700" rIns="91425" bIns="45700" anchor="t"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02249160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hree column text" preserve="1">
  <p:cSld name="Three column text">
    <p:spTree>
      <p:nvGrpSpPr>
        <p:cNvPr id="1" name="Shape 124"/>
        <p:cNvGrpSpPr/>
        <p:nvPr/>
      </p:nvGrpSpPr>
      <p:grpSpPr>
        <a:xfrm>
          <a:off x="0" y="0"/>
          <a:ext cx="0" cy="0"/>
          <a:chOff x="0" y="0"/>
          <a:chExt cx="0" cy="0"/>
        </a:xfrm>
      </p:grpSpPr>
      <p:grpSp>
        <p:nvGrpSpPr>
          <p:cNvPr id="125" name="Google Shape;125;p28"/>
          <p:cNvGrpSpPr/>
          <p:nvPr/>
        </p:nvGrpSpPr>
        <p:grpSpPr>
          <a:xfrm>
            <a:off x="629326" y="1395431"/>
            <a:ext cx="3429141" cy="4518736"/>
            <a:chOff x="475566" y="1046573"/>
            <a:chExt cx="2571856" cy="3389052"/>
          </a:xfrm>
        </p:grpSpPr>
        <p:sp>
          <p:nvSpPr>
            <p:cNvPr id="126" name="Google Shape;126;p28"/>
            <p:cNvSpPr/>
            <p:nvPr/>
          </p:nvSpPr>
          <p:spPr>
            <a:xfrm>
              <a:off x="475566" y="1063625"/>
              <a:ext cx="25713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27" name="Google Shape;127;p28"/>
            <p:cNvSpPr/>
            <p:nvPr/>
          </p:nvSpPr>
          <p:spPr>
            <a:xfrm rot="10800000" flipH="1">
              <a:off x="476122" y="1046573"/>
              <a:ext cx="25713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28" name="Google Shape;128;p28"/>
            <p:cNvSpPr/>
            <p:nvPr/>
          </p:nvSpPr>
          <p:spPr>
            <a:xfrm rot="10800000" flipH="1">
              <a:off x="476122" y="1491706"/>
              <a:ext cx="25713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29" name="Google Shape;129;p28"/>
          <p:cNvGrpSpPr/>
          <p:nvPr/>
        </p:nvGrpSpPr>
        <p:grpSpPr>
          <a:xfrm>
            <a:off x="4381756" y="1395433"/>
            <a:ext cx="3429233" cy="4518733"/>
            <a:chOff x="3284266" y="1046575"/>
            <a:chExt cx="2571925" cy="3389050"/>
          </a:xfrm>
        </p:grpSpPr>
        <p:sp>
          <p:nvSpPr>
            <p:cNvPr id="130" name="Google Shape;130;p28"/>
            <p:cNvSpPr/>
            <p:nvPr/>
          </p:nvSpPr>
          <p:spPr>
            <a:xfrm>
              <a:off x="3286091" y="1063625"/>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31" name="Google Shape;131;p28"/>
            <p:cNvSpPr/>
            <p:nvPr/>
          </p:nvSpPr>
          <p:spPr>
            <a:xfrm rot="10800000" flipH="1">
              <a:off x="3284266" y="1046575"/>
              <a:ext cx="2571300" cy="445500"/>
            </a:xfrm>
            <a:prstGeom prst="rect">
              <a:avLst/>
            </a:prstGeom>
            <a:solidFill>
              <a:srgbClr val="00BFA5"/>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2" name="Google Shape;132;p28"/>
            <p:cNvSpPr/>
            <p:nvPr/>
          </p:nvSpPr>
          <p:spPr>
            <a:xfrm rot="10800000" flipH="1">
              <a:off x="3284266" y="1491709"/>
              <a:ext cx="2571300" cy="44700"/>
            </a:xfrm>
            <a:prstGeom prst="rect">
              <a:avLst/>
            </a:prstGeom>
            <a:solidFill>
              <a:srgbClr val="00BFA5">
                <a:alpha val="51920"/>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33" name="Google Shape;133;p28"/>
          <p:cNvGrpSpPr/>
          <p:nvPr/>
        </p:nvGrpSpPr>
        <p:grpSpPr>
          <a:xfrm>
            <a:off x="8134275" y="1406797"/>
            <a:ext cx="3428400" cy="4518733"/>
            <a:chOff x="6073322" y="1055098"/>
            <a:chExt cx="2571300" cy="3389050"/>
          </a:xfrm>
        </p:grpSpPr>
        <p:sp>
          <p:nvSpPr>
            <p:cNvPr id="134" name="Google Shape;134;p28"/>
            <p:cNvSpPr/>
            <p:nvPr/>
          </p:nvSpPr>
          <p:spPr>
            <a:xfrm>
              <a:off x="6073956" y="1072147"/>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r>
                <a:rPr lang="en" sz="2400">
                  <a:solidFill>
                    <a:srgbClr val="FFFFFF"/>
                  </a:solidFill>
                  <a:latin typeface="Proxima Nova"/>
                  <a:ea typeface="Proxima Nova"/>
                  <a:cs typeface="Proxima Nova"/>
                  <a:sym typeface="Proxima Nova"/>
                </a:rPr>
                <a:t> </a:t>
              </a:r>
              <a:endParaRPr sz="1867" b="0" i="0" u="none" strike="noStrike" cap="none">
                <a:solidFill>
                  <a:srgbClr val="FFFFFF"/>
                </a:solidFill>
                <a:latin typeface="Proxima Nova"/>
                <a:ea typeface="Proxima Nova"/>
                <a:cs typeface="Proxima Nova"/>
                <a:sym typeface="Proxima Nova"/>
              </a:endParaRPr>
            </a:p>
          </p:txBody>
        </p:sp>
        <p:sp>
          <p:nvSpPr>
            <p:cNvPr id="135" name="Google Shape;135;p28"/>
            <p:cNvSpPr/>
            <p:nvPr/>
          </p:nvSpPr>
          <p:spPr>
            <a:xfrm rot="10800000" flipH="1">
              <a:off x="6073322" y="1055098"/>
              <a:ext cx="25713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6" name="Google Shape;136;p28"/>
            <p:cNvSpPr/>
            <p:nvPr/>
          </p:nvSpPr>
          <p:spPr>
            <a:xfrm rot="10800000" flipH="1">
              <a:off x="6073322" y="1500231"/>
              <a:ext cx="25713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37" name="Google Shape;137;p28"/>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1982421799"/>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wo column text" preserve="1">
  <p:cSld name="Two column text">
    <p:spTree>
      <p:nvGrpSpPr>
        <p:cNvPr id="1" name="Shape 138"/>
        <p:cNvGrpSpPr/>
        <p:nvPr/>
      </p:nvGrpSpPr>
      <p:grpSpPr>
        <a:xfrm>
          <a:off x="0" y="0"/>
          <a:ext cx="0" cy="0"/>
          <a:chOff x="0" y="0"/>
          <a:chExt cx="0" cy="0"/>
        </a:xfrm>
      </p:grpSpPr>
      <p:grpSp>
        <p:nvGrpSpPr>
          <p:cNvPr id="139" name="Google Shape;139;p29"/>
          <p:cNvGrpSpPr/>
          <p:nvPr/>
        </p:nvGrpSpPr>
        <p:grpSpPr>
          <a:xfrm>
            <a:off x="625816" y="1449330"/>
            <a:ext cx="5241257" cy="4518719"/>
            <a:chOff x="666884" y="1086986"/>
            <a:chExt cx="3737348" cy="3389039"/>
          </a:xfrm>
        </p:grpSpPr>
        <p:sp>
          <p:nvSpPr>
            <p:cNvPr id="140" name="Google Shape;140;p29"/>
            <p:cNvSpPr/>
            <p:nvPr/>
          </p:nvSpPr>
          <p:spPr>
            <a:xfrm>
              <a:off x="667132" y="1104025"/>
              <a:ext cx="3737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1" name="Google Shape;141;p29"/>
            <p:cNvSpPr/>
            <p:nvPr/>
          </p:nvSpPr>
          <p:spPr>
            <a:xfrm rot="10800000" flipH="1">
              <a:off x="666884" y="1086986"/>
              <a:ext cx="37371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2" name="Google Shape;142;p29"/>
            <p:cNvSpPr/>
            <p:nvPr/>
          </p:nvSpPr>
          <p:spPr>
            <a:xfrm rot="10800000" flipH="1">
              <a:off x="666884" y="1532120"/>
              <a:ext cx="37371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43" name="Google Shape;143;p29"/>
          <p:cNvGrpSpPr/>
          <p:nvPr/>
        </p:nvGrpSpPr>
        <p:grpSpPr>
          <a:xfrm>
            <a:off x="6328705" y="1448205"/>
            <a:ext cx="5237480" cy="4518644"/>
            <a:chOff x="4742462" y="1086142"/>
            <a:chExt cx="3734655" cy="3388983"/>
          </a:xfrm>
        </p:grpSpPr>
        <p:sp>
          <p:nvSpPr>
            <p:cNvPr id="144" name="Google Shape;144;p29"/>
            <p:cNvSpPr/>
            <p:nvPr/>
          </p:nvSpPr>
          <p:spPr>
            <a:xfrm>
              <a:off x="4742716" y="1104025"/>
              <a:ext cx="3734400" cy="33711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5" name="Google Shape;145;p29"/>
            <p:cNvSpPr/>
            <p:nvPr/>
          </p:nvSpPr>
          <p:spPr>
            <a:xfrm rot="10800000" flipH="1">
              <a:off x="4742462" y="1086142"/>
              <a:ext cx="37344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6" name="Google Shape;146;p29"/>
            <p:cNvSpPr/>
            <p:nvPr/>
          </p:nvSpPr>
          <p:spPr>
            <a:xfrm rot="10800000" flipH="1">
              <a:off x="4742462" y="1531276"/>
              <a:ext cx="37344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47" name="Google Shape;147;p29"/>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264768221"/>
      </p:ext>
    </p:extLst>
  </p:cSld>
  <p:clrMapOvr>
    <a:masterClrMapping/>
  </p:clrMapOvr>
  <p:extLst mod="1">
    <p:ext uri="{DCECCB84-F9BA-43D5-87BE-67443E8EF086}">
      <p15:sldGuideLst xmlns:p15="http://schemas.microsoft.com/office/powerpoint/2012/main">
        <p15:guide id="1" pos="297">
          <p15:clr>
            <a:srgbClr val="FA7B17"/>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hree Columns/Arrows" preserve="1">
  <p:cSld name="Three Columns/Arrows">
    <p:spTree>
      <p:nvGrpSpPr>
        <p:cNvPr id="1" name="Shape 148"/>
        <p:cNvGrpSpPr/>
        <p:nvPr/>
      </p:nvGrpSpPr>
      <p:grpSpPr>
        <a:xfrm>
          <a:off x="0" y="0"/>
          <a:ext cx="0" cy="0"/>
          <a:chOff x="0" y="0"/>
          <a:chExt cx="0" cy="0"/>
        </a:xfrm>
      </p:grpSpPr>
      <p:sp>
        <p:nvSpPr>
          <p:cNvPr id="149" name="Google Shape;149;p30"/>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150" name="Google Shape;150;p30"/>
          <p:cNvSpPr/>
          <p:nvPr/>
        </p:nvSpPr>
        <p:spPr>
          <a:xfrm>
            <a:off x="671716" y="1657801"/>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1" name="Google Shape;151;p30"/>
          <p:cNvSpPr/>
          <p:nvPr/>
        </p:nvSpPr>
        <p:spPr>
          <a:xfrm>
            <a:off x="4370000"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2" name="Google Shape;152;p30"/>
          <p:cNvSpPr/>
          <p:nvPr/>
        </p:nvSpPr>
        <p:spPr>
          <a:xfrm>
            <a:off x="8068284"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3" name="Google Shape;153;p30"/>
          <p:cNvSpPr/>
          <p:nvPr/>
        </p:nvSpPr>
        <p:spPr>
          <a:xfrm>
            <a:off x="3882256"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
        <p:nvSpPr>
          <p:cNvPr id="154" name="Google Shape;154;p30"/>
          <p:cNvSpPr/>
          <p:nvPr/>
        </p:nvSpPr>
        <p:spPr>
          <a:xfrm>
            <a:off x="7579185"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3897475929"/>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Blank" preserve="1">
  <p:cSld name="Blank">
    <p:spTree>
      <p:nvGrpSpPr>
        <p:cNvPr id="1" name="Shape 155"/>
        <p:cNvGrpSpPr/>
        <p:nvPr/>
      </p:nvGrpSpPr>
      <p:grpSpPr>
        <a:xfrm>
          <a:off x="0" y="0"/>
          <a:ext cx="0" cy="0"/>
          <a:chOff x="0" y="0"/>
          <a:chExt cx="0" cy="0"/>
        </a:xfrm>
      </p:grpSpPr>
    </p:spTree>
    <p:extLst>
      <p:ext uri="{BB962C8B-B14F-4D97-AF65-F5344CB8AC3E}">
        <p14:creationId xmlns:p14="http://schemas.microsoft.com/office/powerpoint/2010/main" val="21285437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r>
              <a:rPr lang="en-US"/>
              <a:t>Click to edit Master title style</a:t>
            </a:r>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r>
              <a:rPr lang="en-US"/>
              <a:t>Click to edit Master subtitle style</a:t>
            </a:r>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‹Nº›</a:t>
            </a:fld>
            <a:endParaRPr lang="en-US"/>
          </a:p>
        </p:txBody>
      </p:sp>
    </p:spTree>
    <p:extLst>
      <p:ext uri="{BB962C8B-B14F-4D97-AF65-F5344CB8AC3E}">
        <p14:creationId xmlns:p14="http://schemas.microsoft.com/office/powerpoint/2010/main" val="23318014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Click to edit Master title style</a:t>
            </a:r>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‹Nº›</a:t>
            </a:fld>
            <a:endParaRPr lang="en-US"/>
          </a:p>
        </p:txBody>
      </p:sp>
    </p:spTree>
    <p:extLst>
      <p:ext uri="{BB962C8B-B14F-4D97-AF65-F5344CB8AC3E}">
        <p14:creationId xmlns:p14="http://schemas.microsoft.com/office/powerpoint/2010/main" val="141787010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‹Nº›</a:t>
            </a:fld>
            <a:endParaRPr lang="en-US"/>
          </a:p>
        </p:txBody>
      </p:sp>
    </p:spTree>
    <p:extLst>
      <p:ext uri="{BB962C8B-B14F-4D97-AF65-F5344CB8AC3E}">
        <p14:creationId xmlns:p14="http://schemas.microsoft.com/office/powerpoint/2010/main" val="260930512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‹Nº›</a:t>
            </a:fld>
            <a:endParaRPr lang="en-US"/>
          </a:p>
        </p:txBody>
      </p:sp>
    </p:spTree>
    <p:extLst>
      <p:ext uri="{BB962C8B-B14F-4D97-AF65-F5344CB8AC3E}">
        <p14:creationId xmlns:p14="http://schemas.microsoft.com/office/powerpoint/2010/main" val="399760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r>
              <a:rPr lang="en-US"/>
              <a:t>Click to edit Master title style</a:t>
            </a:r>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294874609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‹Nº›</a:t>
            </a:fld>
            <a:endParaRPr lang="en-US"/>
          </a:p>
        </p:txBody>
      </p:sp>
    </p:spTree>
    <p:extLst>
      <p:ext uri="{BB962C8B-B14F-4D97-AF65-F5344CB8AC3E}">
        <p14:creationId xmlns:p14="http://schemas.microsoft.com/office/powerpoint/2010/main" val="223432199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r>
              <a:rPr lang="en-US"/>
              <a:t>Click to edit Master title style</a:t>
            </a:r>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‹Nº›</a:t>
            </a:fld>
            <a:endParaRPr lang="en-US"/>
          </a:p>
        </p:txBody>
      </p:sp>
    </p:spTree>
    <p:extLst>
      <p:ext uri="{BB962C8B-B14F-4D97-AF65-F5344CB8AC3E}">
        <p14:creationId xmlns:p14="http://schemas.microsoft.com/office/powerpoint/2010/main" val="9847735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r>
              <a:rPr lang="en-US"/>
              <a:t>Click to edit Master title style</a:t>
            </a:r>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‹Nº›</a:t>
            </a:fld>
            <a:endParaRPr lang="en-US"/>
          </a:p>
        </p:txBody>
      </p:sp>
    </p:spTree>
    <p:extLst>
      <p:ext uri="{BB962C8B-B14F-4D97-AF65-F5344CB8AC3E}">
        <p14:creationId xmlns:p14="http://schemas.microsoft.com/office/powerpoint/2010/main" val="46464122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r>
              <a:rPr lang="en-US"/>
              <a:t>Click to edit Master title style</a:t>
            </a:r>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r>
              <a:rPr lang="en-US"/>
              <a:t>Click to edit Master subtitle style</a:t>
            </a:r>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‹Nº›</a:t>
            </a:fld>
            <a:endParaRPr lang="en-US"/>
          </a:p>
        </p:txBody>
      </p:sp>
    </p:spTree>
    <p:extLst>
      <p:ext uri="{BB962C8B-B14F-4D97-AF65-F5344CB8AC3E}">
        <p14:creationId xmlns:p14="http://schemas.microsoft.com/office/powerpoint/2010/main" val="274175771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lstStyle>
            <a:lvl1pPr marL="609585" lvl="0" indent="-304792">
              <a:lnSpc>
                <a:spcPct val="100000"/>
              </a:lnSpc>
              <a:spcBef>
                <a:spcPts val="0"/>
              </a:spcBef>
              <a:spcAft>
                <a:spcPts val="0"/>
              </a:spcAft>
              <a:buSzPts val="1800"/>
              <a:buNone/>
              <a:defRPr/>
            </a:lvl1pPr>
          </a:lstStyle>
          <a:p>
            <a:pPr lvl="0"/>
            <a:r>
              <a:rPr lang="en-US"/>
              <a:t>Edit Master text styles</a:t>
            </a: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‹Nº›</a:t>
            </a:fld>
            <a:endParaRPr lang="en-US"/>
          </a:p>
        </p:txBody>
      </p:sp>
    </p:spTree>
    <p:extLst>
      <p:ext uri="{BB962C8B-B14F-4D97-AF65-F5344CB8AC3E}">
        <p14:creationId xmlns:p14="http://schemas.microsoft.com/office/powerpoint/2010/main" val="24760853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pPr lvl="0"/>
            <a:r>
              <a:rPr lang="en-US"/>
              <a:t>Edit Master text styles</a:t>
            </a: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‹Nº›</a:t>
            </a:fld>
            <a:endParaRPr lang="en-US"/>
          </a:p>
        </p:txBody>
      </p:sp>
    </p:spTree>
    <p:extLst>
      <p:ext uri="{BB962C8B-B14F-4D97-AF65-F5344CB8AC3E}">
        <p14:creationId xmlns:p14="http://schemas.microsoft.com/office/powerpoint/2010/main" val="382485234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2066355A-084C-D24E-9AD2-7E4FC41EA627}" type="slidenum">
              <a:rPr lang="en-US" smtClean="0"/>
              <a:t>‹Nº›</a:t>
            </a:fld>
            <a:endParaRPr lang="en-US"/>
          </a:p>
        </p:txBody>
      </p:sp>
    </p:spTree>
    <p:extLst>
      <p:ext uri="{BB962C8B-B14F-4D97-AF65-F5344CB8AC3E}">
        <p14:creationId xmlns:p14="http://schemas.microsoft.com/office/powerpoint/2010/main" val="28245201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8C2560D-EC28-3B41-86E8-18F1CE0113B4}"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66355A-084C-D24E-9AD2-7E4FC41EA627}" type="slidenum">
              <a:rPr lang="en-US" smtClean="0"/>
              <a:t>‹Nº›</a:t>
            </a:fld>
            <a:endParaRPr lang="en-US"/>
          </a:p>
        </p:txBody>
      </p:sp>
    </p:spTree>
    <p:extLst>
      <p:ext uri="{BB962C8B-B14F-4D97-AF65-F5344CB8AC3E}">
        <p14:creationId xmlns:p14="http://schemas.microsoft.com/office/powerpoint/2010/main" val="316919847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Center: Title, Subtitle, Content" preserve="1">
  <p:cSld name="Center: Title, Subtitle, Content">
    <p:bg>
      <p:bgPr>
        <a:solidFill>
          <a:srgbClr val="FFFFFF"/>
        </a:solidFill>
        <a:effectLst/>
      </p:bgPr>
    </p:bg>
    <p:spTree>
      <p:nvGrpSpPr>
        <p:cNvPr id="1" name="Shape 58"/>
        <p:cNvGrpSpPr/>
        <p:nvPr/>
      </p:nvGrpSpPr>
      <p:grpSpPr>
        <a:xfrm>
          <a:off x="0" y="0"/>
          <a:ext cx="0" cy="0"/>
          <a:chOff x="0" y="0"/>
          <a:chExt cx="0" cy="0"/>
        </a:xfrm>
      </p:grpSpPr>
      <p:sp>
        <p:nvSpPr>
          <p:cNvPr id="59" name="Google Shape;59;p14"/>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0" name="Google Shape;60;p14"/>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61" name="Google Shape;61;p14"/>
          <p:cNvSpPr txBox="1">
            <a:spLocks noGrp="1"/>
          </p:cNvSpPr>
          <p:nvPr>
            <p:ph type="subTitle" idx="2"/>
          </p:nvPr>
        </p:nvSpPr>
        <p:spPr>
          <a:xfrm>
            <a:off x="2135400" y="950591"/>
            <a:ext cx="7921200" cy="668000"/>
          </a:xfrm>
          <a:prstGeom prst="rect">
            <a:avLst/>
          </a:prstGeom>
        </p:spPr>
        <p:txBody>
          <a:bodyPr spcFirstLastPara="1" wrap="square" lIns="91425" tIns="45700" rIns="91425" bIns="45700" anchor="t" anchorCtr="0"/>
          <a:lstStyle>
            <a:lvl1pPr lvl="0" algn="ctr"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1941536469"/>
      </p:ext>
    </p:extLst>
  </p:cSld>
  <p:clrMapOvr>
    <a:masterClrMapping/>
  </p:clrMapOvr>
  <p:extLst mod="1">
    <p:ext uri="{DCECCB84-F9BA-43D5-87BE-67443E8EF086}">
      <p15:sldGuideLst xmlns:p15="http://schemas.microsoft.com/office/powerpoint/2012/main">
        <p15:guide id="1" orient="horz" pos="485">
          <p15:clr>
            <a:srgbClr val="FA7B17"/>
          </p15:clr>
        </p15:guide>
        <p15:guide id="2" orient="horz" pos="758">
          <p15:clr>
            <a:srgbClr val="FA7B17"/>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Left Align: Title, Subtitle, Content" preserve="1">
  <p:cSld name="Left Align: Title, Subtitle, Content">
    <p:bg>
      <p:bgPr>
        <a:solidFill>
          <a:srgbClr val="FFFFFF"/>
        </a:solidFill>
        <a:effectLst/>
      </p:bgPr>
    </p:bg>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64" name="Google Shape;64;p15"/>
          <p:cNvSpPr txBox="1">
            <a:spLocks noGrp="1"/>
          </p:cNvSpPr>
          <p:nvPr>
            <p:ph type="subTitle" idx="1"/>
          </p:nvPr>
        </p:nvSpPr>
        <p:spPr>
          <a:xfrm>
            <a:off x="487575" y="941065"/>
            <a:ext cx="7921200" cy="668000"/>
          </a:xfrm>
          <a:prstGeom prst="rect">
            <a:avLst/>
          </a:prstGeom>
        </p:spPr>
        <p:txBody>
          <a:bodyPr spcFirstLastPara="1" wrap="square" lIns="91425" tIns="45700" rIns="91425" bIns="45700" anchor="t" anchorCtr="0"/>
          <a:lstStyle>
            <a:lvl1pPr lvl="0"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3932785129"/>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r>
              <a:rPr lang="en-US"/>
              <a:t>Click to edit Master title style</a:t>
            </a:r>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r>
              <a:rPr lang="en-US"/>
              <a:t>Click to edit Master subtitle style</a:t>
            </a:r>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422517919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Left Align: Title, Content" preserve="1">
  <p:cSld name="Left Align: Title, Content">
    <p:bg>
      <p:bgPr>
        <a:solidFill>
          <a:srgbClr val="FFFFFF"/>
        </a:solidFill>
        <a:effectLst/>
      </p:bgPr>
    </p:bg>
    <p:spTree>
      <p:nvGrpSpPr>
        <p:cNvPr id="1" name="Shape 65"/>
        <p:cNvGrpSpPr/>
        <p:nvPr/>
      </p:nvGrpSpPr>
      <p:grpSpPr>
        <a:xfrm>
          <a:off x="0" y="0"/>
          <a:ext cx="0" cy="0"/>
          <a:chOff x="0" y="0"/>
          <a:chExt cx="0" cy="0"/>
        </a:xfrm>
      </p:grpSpPr>
      <p:sp>
        <p:nvSpPr>
          <p:cNvPr id="66" name="Google Shape;66;p16"/>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1926376008"/>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Center: Title, Content" preserve="1">
  <p:cSld name="Center: Title, Content">
    <p:bg>
      <p:bgPr>
        <a:solidFill>
          <a:srgbClr val="FFFFFF"/>
        </a:solidFill>
        <a:effectLst/>
      </p:bgPr>
    </p:bg>
    <p:spTree>
      <p:nvGrpSpPr>
        <p:cNvPr id="1" name="Shape 67"/>
        <p:cNvGrpSpPr/>
        <p:nvPr/>
      </p:nvGrpSpPr>
      <p:grpSpPr>
        <a:xfrm>
          <a:off x="0" y="0"/>
          <a:ext cx="0" cy="0"/>
          <a:chOff x="0" y="0"/>
          <a:chExt cx="0" cy="0"/>
        </a:xfrm>
      </p:grpSpPr>
      <p:sp>
        <p:nvSpPr>
          <p:cNvPr id="68" name="Google Shape;68;p17"/>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9" name="Google Shape;69;p17"/>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4159886829"/>
      </p:ext>
    </p:extLst>
  </p:cSld>
  <p:clrMapOvr>
    <a:masterClrMapping/>
  </p:clrMapOvr>
  <p:extLst mod="1">
    <p:ext uri="{DCECCB84-F9BA-43D5-87BE-67443E8EF086}">
      <p15:sldGuideLst xmlns:p15="http://schemas.microsoft.com/office/powerpoint/2012/main">
        <p15:guide id="1" orient="horz" pos="487">
          <p15:clr>
            <a:srgbClr val="FA7B17"/>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Cover Slides" preserve="1">
  <p:cSld name="Cover Slides">
    <p:bg>
      <p:bgPr>
        <a:solidFill>
          <a:srgbClr val="FFFFFF"/>
        </a:solidFill>
        <a:effectLst/>
      </p:bgPr>
    </p:bg>
    <p:spTree>
      <p:nvGrpSpPr>
        <p:cNvPr id="1" name="Shape 70"/>
        <p:cNvGrpSpPr/>
        <p:nvPr/>
      </p:nvGrpSpPr>
      <p:grpSpPr>
        <a:xfrm>
          <a:off x="0" y="0"/>
          <a:ext cx="0" cy="0"/>
          <a:chOff x="0" y="0"/>
          <a:chExt cx="0" cy="0"/>
        </a:xfrm>
      </p:grpSpPr>
      <p:sp>
        <p:nvSpPr>
          <p:cNvPr id="71" name="Google Shape;71;p18"/>
          <p:cNvSpPr/>
          <p:nvPr/>
        </p:nvSpPr>
        <p:spPr>
          <a:xfrm>
            <a:off x="-136167" y="-76600"/>
            <a:ext cx="12464400" cy="7011200"/>
          </a:xfrm>
          <a:prstGeom prst="rect">
            <a:avLst/>
          </a:pr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397588210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Chapter Slide 1" preserve="1">
  <p:cSld name="Chapter Slide 1">
    <p:bg>
      <p:bgPr>
        <a:solidFill>
          <a:srgbClr val="F4F0ED"/>
        </a:solidFill>
        <a:effectLst/>
      </p:bgPr>
    </p:bg>
    <p:spTree>
      <p:nvGrpSpPr>
        <p:cNvPr id="1" name="Shape 72"/>
        <p:cNvGrpSpPr/>
        <p:nvPr/>
      </p:nvGrpSpPr>
      <p:grpSpPr>
        <a:xfrm>
          <a:off x="0" y="0"/>
          <a:ext cx="0" cy="0"/>
          <a:chOff x="0" y="0"/>
          <a:chExt cx="0" cy="0"/>
        </a:xfrm>
      </p:grpSpPr>
      <p:sp>
        <p:nvSpPr>
          <p:cNvPr id="73" name="Google Shape;73;p19"/>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4" name="Google Shape;74;p19"/>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8E97D4"/>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5" name="Google Shape;75;p19"/>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1"/>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6" name="Google Shape;76;p19"/>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rgbClr val="4050C6"/>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77" name="Google Shape;77;p19"/>
          <p:cNvGrpSpPr/>
          <p:nvPr/>
        </p:nvGrpSpPr>
        <p:grpSpPr>
          <a:xfrm>
            <a:off x="-2814700" y="-2729600"/>
            <a:ext cx="17843733" cy="12159933"/>
            <a:chOff x="-2111025" y="-2047200"/>
            <a:chExt cx="13382800" cy="9119950"/>
          </a:xfrm>
        </p:grpSpPr>
        <p:sp>
          <p:nvSpPr>
            <p:cNvPr id="78" name="Google Shape;78;p19"/>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 name="Google Shape;79;p19"/>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 name="Google Shape;80;p19"/>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 name="Google Shape;81;p19"/>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82" name="Google Shape;82;p19"/>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254869502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Chapter Slide 2" preserve="1">
  <p:cSld name="Chapter Slide 2">
    <p:bg>
      <p:bgPr>
        <a:solidFill>
          <a:srgbClr val="F4F0ED"/>
        </a:solidFill>
        <a:effectLst/>
      </p:bgPr>
    </p:bg>
    <p:spTree>
      <p:nvGrpSpPr>
        <p:cNvPr id="1" name="Shape 83"/>
        <p:cNvGrpSpPr/>
        <p:nvPr/>
      </p:nvGrpSpPr>
      <p:grpSpPr>
        <a:xfrm>
          <a:off x="0" y="0"/>
          <a:ext cx="0" cy="0"/>
          <a:chOff x="0" y="0"/>
          <a:chExt cx="0" cy="0"/>
        </a:xfrm>
      </p:grpSpPr>
      <p:sp>
        <p:nvSpPr>
          <p:cNvPr id="84" name="Google Shape;84;p20"/>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5" name="Google Shape;85;p20"/>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86" name="Google Shape;86;p20"/>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51B1FF">
              <a:alpha val="5569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7" name="Google Shape;87;p20"/>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8" name="Google Shape;88;p20"/>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89" name="Google Shape;89;p20"/>
          <p:cNvGrpSpPr/>
          <p:nvPr/>
        </p:nvGrpSpPr>
        <p:grpSpPr>
          <a:xfrm>
            <a:off x="-2814700" y="-2729600"/>
            <a:ext cx="17843733" cy="12159933"/>
            <a:chOff x="-2111025" y="-2047200"/>
            <a:chExt cx="13382800" cy="9119950"/>
          </a:xfrm>
        </p:grpSpPr>
        <p:sp>
          <p:nvSpPr>
            <p:cNvPr id="90" name="Google Shape;90;p20"/>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 name="Google Shape;91;p20"/>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 name="Google Shape;92;p20"/>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 name="Google Shape;93;p20"/>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152037675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Chapter Slide 3" preserve="1">
  <p:cSld name="Chapter Slide 3">
    <p:bg>
      <p:bgPr>
        <a:solidFill>
          <a:srgbClr val="F4F0ED"/>
        </a:solidFill>
        <a:effectLst/>
      </p:bgPr>
    </p:bg>
    <p:spTree>
      <p:nvGrpSpPr>
        <p:cNvPr id="1" name="Shape 94"/>
        <p:cNvGrpSpPr/>
        <p:nvPr/>
      </p:nvGrpSpPr>
      <p:grpSpPr>
        <a:xfrm>
          <a:off x="0" y="0"/>
          <a:ext cx="0" cy="0"/>
          <a:chOff x="0" y="0"/>
          <a:chExt cx="0" cy="0"/>
        </a:xfrm>
      </p:grpSpPr>
      <p:sp>
        <p:nvSpPr>
          <p:cNvPr id="95" name="Google Shape;95;p21"/>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6" name="Google Shape;96;p21"/>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97" name="Google Shape;97;p21"/>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00BFA5">
              <a:alpha val="5176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8" name="Google Shape;98;p21"/>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9" name="Google Shape;99;p21"/>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100" name="Google Shape;100;p21"/>
          <p:cNvGrpSpPr/>
          <p:nvPr/>
        </p:nvGrpSpPr>
        <p:grpSpPr>
          <a:xfrm>
            <a:off x="-2814700" y="-2729600"/>
            <a:ext cx="17843733" cy="12159933"/>
            <a:chOff x="-2111025" y="-2047200"/>
            <a:chExt cx="13382800" cy="9119950"/>
          </a:xfrm>
        </p:grpSpPr>
        <p:sp>
          <p:nvSpPr>
            <p:cNvPr id="101" name="Google Shape;101;p21"/>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 name="Google Shape;102;p21"/>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 name="Google Shape;103;p21"/>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 name="Google Shape;104;p21"/>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29480769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Chapter Slide 5" preserve="1">
  <p:cSld name="Chapter Slide 5">
    <p:bg>
      <p:bgPr>
        <a:solidFill>
          <a:srgbClr val="F4F0ED"/>
        </a:solidFill>
        <a:effectLst/>
      </p:bgPr>
    </p:bg>
    <p:spTree>
      <p:nvGrpSpPr>
        <p:cNvPr id="1" name="Shape 105"/>
        <p:cNvGrpSpPr/>
        <p:nvPr/>
      </p:nvGrpSpPr>
      <p:grpSpPr>
        <a:xfrm>
          <a:off x="0" y="0"/>
          <a:ext cx="0" cy="0"/>
          <a:chOff x="0" y="0"/>
          <a:chExt cx="0" cy="0"/>
        </a:xfrm>
      </p:grpSpPr>
      <p:sp>
        <p:nvSpPr>
          <p:cNvPr id="106" name="Google Shape;106;p22"/>
          <p:cNvSpPr/>
          <p:nvPr/>
        </p:nvSpPr>
        <p:spPr>
          <a:xfrm>
            <a:off x="-136167" y="-76600"/>
            <a:ext cx="12464400" cy="70112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7" name="Google Shape;107;p22"/>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86211620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Chapter Slide 6" preserve="1">
  <p:cSld name="Chapter Slide 6">
    <p:bg>
      <p:bgPr>
        <a:solidFill>
          <a:srgbClr val="F4F0ED"/>
        </a:solidFill>
        <a:effectLst/>
      </p:bgPr>
    </p:bg>
    <p:spTree>
      <p:nvGrpSpPr>
        <p:cNvPr id="1" name="Shape 108"/>
        <p:cNvGrpSpPr/>
        <p:nvPr/>
      </p:nvGrpSpPr>
      <p:grpSpPr>
        <a:xfrm>
          <a:off x="0" y="0"/>
          <a:ext cx="0" cy="0"/>
          <a:chOff x="0" y="0"/>
          <a:chExt cx="0" cy="0"/>
        </a:xfrm>
      </p:grpSpPr>
      <p:sp>
        <p:nvSpPr>
          <p:cNvPr id="109" name="Google Shape;109;p23"/>
          <p:cNvSpPr/>
          <p:nvPr/>
        </p:nvSpPr>
        <p:spPr>
          <a:xfrm>
            <a:off x="-136167" y="-76600"/>
            <a:ext cx="12464400" cy="7011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0" name="Google Shape;110;p23"/>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161259523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Chapter Slide 7" preserve="1">
  <p:cSld name="Chapter Slide 7">
    <p:bg>
      <p:bgPr>
        <a:solidFill>
          <a:srgbClr val="F4F0ED"/>
        </a:solidFill>
        <a:effectLst/>
      </p:bgPr>
    </p:bg>
    <p:spTree>
      <p:nvGrpSpPr>
        <p:cNvPr id="1" name="Shape 111"/>
        <p:cNvGrpSpPr/>
        <p:nvPr/>
      </p:nvGrpSpPr>
      <p:grpSpPr>
        <a:xfrm>
          <a:off x="0" y="0"/>
          <a:ext cx="0" cy="0"/>
          <a:chOff x="0" y="0"/>
          <a:chExt cx="0" cy="0"/>
        </a:xfrm>
      </p:grpSpPr>
      <p:sp>
        <p:nvSpPr>
          <p:cNvPr id="112" name="Google Shape;112;p24"/>
          <p:cNvSpPr/>
          <p:nvPr/>
        </p:nvSpPr>
        <p:spPr>
          <a:xfrm>
            <a:off x="-136167" y="-76600"/>
            <a:ext cx="12464400" cy="70112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3" name="Google Shape;113;p24"/>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0727736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Agenda objectives" preserve="1">
  <p:cSld name="Agenda objectives">
    <p:spTree>
      <p:nvGrpSpPr>
        <p:cNvPr id="1" name="Shape 114"/>
        <p:cNvGrpSpPr/>
        <p:nvPr/>
      </p:nvGrpSpPr>
      <p:grpSpPr>
        <a:xfrm>
          <a:off x="0" y="0"/>
          <a:ext cx="0" cy="0"/>
          <a:chOff x="0" y="0"/>
          <a:chExt cx="0" cy="0"/>
        </a:xfrm>
      </p:grpSpPr>
      <p:sp>
        <p:nvSpPr>
          <p:cNvPr id="115" name="Google Shape;115;p25"/>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chemeClr val="accent1"/>
          </a:solidFill>
          <a:ln>
            <a:noFill/>
          </a:ln>
        </p:spPr>
      </p:sp>
      <p:pic>
        <p:nvPicPr>
          <p:cNvPr id="116" name="Google Shape;116;p25"/>
          <p:cNvPicPr preferRelativeResize="0"/>
          <p:nvPr/>
        </p:nvPicPr>
        <p:blipFill>
          <a:blip r:embed="rId2">
            <a:alphaModFix/>
          </a:blip>
          <a:stretch>
            <a:fillRect/>
          </a:stretch>
        </p:blipFill>
        <p:spPr>
          <a:xfrm>
            <a:off x="631440" y="6275379"/>
            <a:ext cx="1320365" cy="295300"/>
          </a:xfrm>
          <a:prstGeom prst="rect">
            <a:avLst/>
          </a:prstGeom>
          <a:noFill/>
          <a:ln>
            <a:noFill/>
          </a:ln>
        </p:spPr>
      </p:pic>
    </p:spTree>
    <p:extLst>
      <p:ext uri="{BB962C8B-B14F-4D97-AF65-F5344CB8AC3E}">
        <p14:creationId xmlns:p14="http://schemas.microsoft.com/office/powerpoint/2010/main" val="763941872"/>
      </p:ext>
    </p:extLst>
  </p:cSld>
  <p:clrMapOvr>
    <a:masterClrMapping/>
  </p:clrMapOvr>
  <p:extLst mod="1">
    <p:ext uri="{DCECCB84-F9BA-43D5-87BE-67443E8EF086}">
      <p15:sldGuideLst xmlns:p15="http://schemas.microsoft.com/office/powerpoint/2012/main">
        <p15:guide id="1" pos="298">
          <p15:clr>
            <a:srgbClr val="FA7B17"/>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lstStyle>
            <a:lvl1pPr marL="609585" lvl="0" indent="-304792">
              <a:lnSpc>
                <a:spcPct val="100000"/>
              </a:lnSpc>
              <a:spcBef>
                <a:spcPts val="0"/>
              </a:spcBef>
              <a:spcAft>
                <a:spcPts val="0"/>
              </a:spcAft>
              <a:buSzPts val="1800"/>
              <a:buNone/>
              <a:defRPr/>
            </a:lvl1pPr>
          </a:lstStyle>
          <a:p>
            <a:pPr lvl="0"/>
            <a:r>
              <a:rPr lang="en-US"/>
              <a:t>Edit Master text styles</a:t>
            </a: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‹Nº›</a:t>
            </a:fld>
            <a:endParaRPr lang="en-US">
              <a:solidFill>
                <a:srgbClr val="000000">
                  <a:tint val="75000"/>
                </a:srgbClr>
              </a:solidFill>
            </a:endParaRPr>
          </a:p>
        </p:txBody>
      </p:sp>
    </p:spTree>
    <p:extLst>
      <p:ext uri="{BB962C8B-B14F-4D97-AF65-F5344CB8AC3E}">
        <p14:creationId xmlns:p14="http://schemas.microsoft.com/office/powerpoint/2010/main" val="28492092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Agenda objectives 2" preserve="1">
  <p:cSld name="Agenda objectives 2">
    <p:spTree>
      <p:nvGrpSpPr>
        <p:cNvPr id="1" name="Shape 117"/>
        <p:cNvGrpSpPr/>
        <p:nvPr/>
      </p:nvGrpSpPr>
      <p:grpSpPr>
        <a:xfrm>
          <a:off x="0" y="0"/>
          <a:ext cx="0" cy="0"/>
          <a:chOff x="0" y="0"/>
          <a:chExt cx="0" cy="0"/>
        </a:xfrm>
      </p:grpSpPr>
      <p:sp>
        <p:nvSpPr>
          <p:cNvPr id="118" name="Google Shape;118;p26"/>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rgbClr val="F4F0ED"/>
          </a:solidFill>
          <a:ln>
            <a:noFill/>
          </a:ln>
        </p:spPr>
      </p:sp>
      <p:pic>
        <p:nvPicPr>
          <p:cNvPr id="119" name="Google Shape;119;p26"/>
          <p:cNvPicPr preferRelativeResize="0"/>
          <p:nvPr/>
        </p:nvPicPr>
        <p:blipFill>
          <a:blip r:embed="rId2">
            <a:alphaModFix/>
          </a:blip>
          <a:stretch>
            <a:fillRect/>
          </a:stretch>
        </p:blipFill>
        <p:spPr>
          <a:xfrm>
            <a:off x="428039" y="6125785"/>
            <a:ext cx="1755011" cy="644167"/>
          </a:xfrm>
          <a:prstGeom prst="rect">
            <a:avLst/>
          </a:prstGeom>
          <a:noFill/>
          <a:ln>
            <a:noFill/>
          </a:ln>
        </p:spPr>
      </p:pic>
    </p:spTree>
    <p:extLst>
      <p:ext uri="{BB962C8B-B14F-4D97-AF65-F5344CB8AC3E}">
        <p14:creationId xmlns:p14="http://schemas.microsoft.com/office/powerpoint/2010/main" val="38142091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Headline in Circle" preserve="1">
  <p:cSld name="Headline in Circle">
    <p:spTree>
      <p:nvGrpSpPr>
        <p:cNvPr id="1" name="Shape 120"/>
        <p:cNvGrpSpPr/>
        <p:nvPr/>
      </p:nvGrpSpPr>
      <p:grpSpPr>
        <a:xfrm>
          <a:off x="0" y="0"/>
          <a:ext cx="0" cy="0"/>
          <a:chOff x="0" y="0"/>
          <a:chExt cx="0" cy="0"/>
        </a:xfrm>
      </p:grpSpPr>
      <p:sp>
        <p:nvSpPr>
          <p:cNvPr id="121" name="Google Shape;121;p27"/>
          <p:cNvSpPr/>
          <p:nvPr/>
        </p:nvSpPr>
        <p:spPr>
          <a:xfrm>
            <a:off x="-457200" y="394471"/>
            <a:ext cx="3912800" cy="3912800"/>
          </a:xfrm>
          <a:prstGeom prst="ellipse">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2" name="Google Shape;122;p27"/>
          <p:cNvSpPr/>
          <p:nvPr/>
        </p:nvSpPr>
        <p:spPr>
          <a:xfrm>
            <a:off x="-192179" y="394471"/>
            <a:ext cx="3912800" cy="3912800"/>
          </a:xfrm>
          <a:prstGeom prst="ellipse">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3" name="Google Shape;123;p27"/>
          <p:cNvSpPr txBox="1">
            <a:spLocks noGrp="1"/>
          </p:cNvSpPr>
          <p:nvPr>
            <p:ph type="title"/>
          </p:nvPr>
        </p:nvSpPr>
        <p:spPr>
          <a:xfrm>
            <a:off x="60821" y="1183871"/>
            <a:ext cx="3406800" cy="2334000"/>
          </a:xfrm>
          <a:prstGeom prst="rect">
            <a:avLst/>
          </a:prstGeom>
        </p:spPr>
        <p:txBody>
          <a:bodyPr spcFirstLastPara="1" wrap="square" lIns="91425" tIns="45700" rIns="91425" bIns="45700" anchor="t"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84732607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Three column text" preserve="1">
  <p:cSld name="Three column text">
    <p:spTree>
      <p:nvGrpSpPr>
        <p:cNvPr id="1" name="Shape 124"/>
        <p:cNvGrpSpPr/>
        <p:nvPr/>
      </p:nvGrpSpPr>
      <p:grpSpPr>
        <a:xfrm>
          <a:off x="0" y="0"/>
          <a:ext cx="0" cy="0"/>
          <a:chOff x="0" y="0"/>
          <a:chExt cx="0" cy="0"/>
        </a:xfrm>
      </p:grpSpPr>
      <p:grpSp>
        <p:nvGrpSpPr>
          <p:cNvPr id="125" name="Google Shape;125;p28"/>
          <p:cNvGrpSpPr/>
          <p:nvPr/>
        </p:nvGrpSpPr>
        <p:grpSpPr>
          <a:xfrm>
            <a:off x="629326" y="1395431"/>
            <a:ext cx="3429141" cy="4518736"/>
            <a:chOff x="475566" y="1046573"/>
            <a:chExt cx="2571856" cy="3389052"/>
          </a:xfrm>
        </p:grpSpPr>
        <p:sp>
          <p:nvSpPr>
            <p:cNvPr id="126" name="Google Shape;126;p28"/>
            <p:cNvSpPr/>
            <p:nvPr/>
          </p:nvSpPr>
          <p:spPr>
            <a:xfrm>
              <a:off x="475566" y="1063625"/>
              <a:ext cx="25713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27" name="Google Shape;127;p28"/>
            <p:cNvSpPr/>
            <p:nvPr/>
          </p:nvSpPr>
          <p:spPr>
            <a:xfrm rot="10800000" flipH="1">
              <a:off x="476122" y="1046573"/>
              <a:ext cx="25713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28" name="Google Shape;128;p28"/>
            <p:cNvSpPr/>
            <p:nvPr/>
          </p:nvSpPr>
          <p:spPr>
            <a:xfrm rot="10800000" flipH="1">
              <a:off x="476122" y="1491706"/>
              <a:ext cx="25713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29" name="Google Shape;129;p28"/>
          <p:cNvGrpSpPr/>
          <p:nvPr/>
        </p:nvGrpSpPr>
        <p:grpSpPr>
          <a:xfrm>
            <a:off x="4381756" y="1395433"/>
            <a:ext cx="3429233" cy="4518733"/>
            <a:chOff x="3284266" y="1046575"/>
            <a:chExt cx="2571925" cy="3389050"/>
          </a:xfrm>
        </p:grpSpPr>
        <p:sp>
          <p:nvSpPr>
            <p:cNvPr id="130" name="Google Shape;130;p28"/>
            <p:cNvSpPr/>
            <p:nvPr/>
          </p:nvSpPr>
          <p:spPr>
            <a:xfrm>
              <a:off x="3286091" y="1063625"/>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31" name="Google Shape;131;p28"/>
            <p:cNvSpPr/>
            <p:nvPr/>
          </p:nvSpPr>
          <p:spPr>
            <a:xfrm rot="10800000" flipH="1">
              <a:off x="3284266" y="1046575"/>
              <a:ext cx="2571300" cy="445500"/>
            </a:xfrm>
            <a:prstGeom prst="rect">
              <a:avLst/>
            </a:prstGeom>
            <a:solidFill>
              <a:srgbClr val="00BFA5"/>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2" name="Google Shape;132;p28"/>
            <p:cNvSpPr/>
            <p:nvPr/>
          </p:nvSpPr>
          <p:spPr>
            <a:xfrm rot="10800000" flipH="1">
              <a:off x="3284266" y="1491709"/>
              <a:ext cx="2571300" cy="44700"/>
            </a:xfrm>
            <a:prstGeom prst="rect">
              <a:avLst/>
            </a:prstGeom>
            <a:solidFill>
              <a:srgbClr val="00BFA5">
                <a:alpha val="51920"/>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33" name="Google Shape;133;p28"/>
          <p:cNvGrpSpPr/>
          <p:nvPr/>
        </p:nvGrpSpPr>
        <p:grpSpPr>
          <a:xfrm>
            <a:off x="8134275" y="1406797"/>
            <a:ext cx="3428400" cy="4518733"/>
            <a:chOff x="6073322" y="1055098"/>
            <a:chExt cx="2571300" cy="3389050"/>
          </a:xfrm>
        </p:grpSpPr>
        <p:sp>
          <p:nvSpPr>
            <p:cNvPr id="134" name="Google Shape;134;p28"/>
            <p:cNvSpPr/>
            <p:nvPr/>
          </p:nvSpPr>
          <p:spPr>
            <a:xfrm>
              <a:off x="6073956" y="1072147"/>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r>
                <a:rPr lang="en" sz="2400">
                  <a:solidFill>
                    <a:srgbClr val="FFFFFF"/>
                  </a:solidFill>
                  <a:latin typeface="Proxima Nova"/>
                  <a:ea typeface="Proxima Nova"/>
                  <a:cs typeface="Proxima Nova"/>
                  <a:sym typeface="Proxima Nova"/>
                </a:rPr>
                <a:t> </a:t>
              </a:r>
              <a:endParaRPr sz="1867" b="0" i="0" u="none" strike="noStrike" cap="none">
                <a:solidFill>
                  <a:srgbClr val="FFFFFF"/>
                </a:solidFill>
                <a:latin typeface="Proxima Nova"/>
                <a:ea typeface="Proxima Nova"/>
                <a:cs typeface="Proxima Nova"/>
                <a:sym typeface="Proxima Nova"/>
              </a:endParaRPr>
            </a:p>
          </p:txBody>
        </p:sp>
        <p:sp>
          <p:nvSpPr>
            <p:cNvPr id="135" name="Google Shape;135;p28"/>
            <p:cNvSpPr/>
            <p:nvPr/>
          </p:nvSpPr>
          <p:spPr>
            <a:xfrm rot="10800000" flipH="1">
              <a:off x="6073322" y="1055098"/>
              <a:ext cx="25713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6" name="Google Shape;136;p28"/>
            <p:cNvSpPr/>
            <p:nvPr/>
          </p:nvSpPr>
          <p:spPr>
            <a:xfrm rot="10800000" flipH="1">
              <a:off x="6073322" y="1500231"/>
              <a:ext cx="25713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37" name="Google Shape;137;p28"/>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3879762780"/>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Two column text" preserve="1">
  <p:cSld name="Two column text">
    <p:spTree>
      <p:nvGrpSpPr>
        <p:cNvPr id="1" name="Shape 138"/>
        <p:cNvGrpSpPr/>
        <p:nvPr/>
      </p:nvGrpSpPr>
      <p:grpSpPr>
        <a:xfrm>
          <a:off x="0" y="0"/>
          <a:ext cx="0" cy="0"/>
          <a:chOff x="0" y="0"/>
          <a:chExt cx="0" cy="0"/>
        </a:xfrm>
      </p:grpSpPr>
      <p:grpSp>
        <p:nvGrpSpPr>
          <p:cNvPr id="139" name="Google Shape;139;p29"/>
          <p:cNvGrpSpPr/>
          <p:nvPr/>
        </p:nvGrpSpPr>
        <p:grpSpPr>
          <a:xfrm>
            <a:off x="625816" y="1449330"/>
            <a:ext cx="5241257" cy="4518719"/>
            <a:chOff x="666884" y="1086986"/>
            <a:chExt cx="3737348" cy="3389039"/>
          </a:xfrm>
        </p:grpSpPr>
        <p:sp>
          <p:nvSpPr>
            <p:cNvPr id="140" name="Google Shape;140;p29"/>
            <p:cNvSpPr/>
            <p:nvPr/>
          </p:nvSpPr>
          <p:spPr>
            <a:xfrm>
              <a:off x="667132" y="1104025"/>
              <a:ext cx="3737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1" name="Google Shape;141;p29"/>
            <p:cNvSpPr/>
            <p:nvPr/>
          </p:nvSpPr>
          <p:spPr>
            <a:xfrm rot="10800000" flipH="1">
              <a:off x="666884" y="1086986"/>
              <a:ext cx="37371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2" name="Google Shape;142;p29"/>
            <p:cNvSpPr/>
            <p:nvPr/>
          </p:nvSpPr>
          <p:spPr>
            <a:xfrm rot="10800000" flipH="1">
              <a:off x="666884" y="1532120"/>
              <a:ext cx="37371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43" name="Google Shape;143;p29"/>
          <p:cNvGrpSpPr/>
          <p:nvPr/>
        </p:nvGrpSpPr>
        <p:grpSpPr>
          <a:xfrm>
            <a:off x="6328705" y="1448205"/>
            <a:ext cx="5237480" cy="4518644"/>
            <a:chOff x="4742462" y="1086142"/>
            <a:chExt cx="3734655" cy="3388983"/>
          </a:xfrm>
        </p:grpSpPr>
        <p:sp>
          <p:nvSpPr>
            <p:cNvPr id="144" name="Google Shape;144;p29"/>
            <p:cNvSpPr/>
            <p:nvPr/>
          </p:nvSpPr>
          <p:spPr>
            <a:xfrm>
              <a:off x="4742716" y="1104025"/>
              <a:ext cx="3734400" cy="33711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5" name="Google Shape;145;p29"/>
            <p:cNvSpPr/>
            <p:nvPr/>
          </p:nvSpPr>
          <p:spPr>
            <a:xfrm rot="10800000" flipH="1">
              <a:off x="4742462" y="1086142"/>
              <a:ext cx="37344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6" name="Google Shape;146;p29"/>
            <p:cNvSpPr/>
            <p:nvPr/>
          </p:nvSpPr>
          <p:spPr>
            <a:xfrm rot="10800000" flipH="1">
              <a:off x="4742462" y="1531276"/>
              <a:ext cx="37344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47" name="Google Shape;147;p29"/>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1333109749"/>
      </p:ext>
    </p:extLst>
  </p:cSld>
  <p:clrMapOvr>
    <a:masterClrMapping/>
  </p:clrMapOvr>
  <p:extLst mod="1">
    <p:ext uri="{DCECCB84-F9BA-43D5-87BE-67443E8EF086}">
      <p15:sldGuideLst xmlns:p15="http://schemas.microsoft.com/office/powerpoint/2012/main">
        <p15:guide id="1" pos="297">
          <p15:clr>
            <a:srgbClr val="FA7B17"/>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Three Columns/Arrows" preserve="1">
  <p:cSld name="Three Columns/Arrows">
    <p:spTree>
      <p:nvGrpSpPr>
        <p:cNvPr id="1" name="Shape 148"/>
        <p:cNvGrpSpPr/>
        <p:nvPr/>
      </p:nvGrpSpPr>
      <p:grpSpPr>
        <a:xfrm>
          <a:off x="0" y="0"/>
          <a:ext cx="0" cy="0"/>
          <a:chOff x="0" y="0"/>
          <a:chExt cx="0" cy="0"/>
        </a:xfrm>
      </p:grpSpPr>
      <p:sp>
        <p:nvSpPr>
          <p:cNvPr id="149" name="Google Shape;149;p30"/>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150" name="Google Shape;150;p30"/>
          <p:cNvSpPr/>
          <p:nvPr/>
        </p:nvSpPr>
        <p:spPr>
          <a:xfrm>
            <a:off x="671716" y="1657801"/>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1" name="Google Shape;151;p30"/>
          <p:cNvSpPr/>
          <p:nvPr/>
        </p:nvSpPr>
        <p:spPr>
          <a:xfrm>
            <a:off x="4370000"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2" name="Google Shape;152;p30"/>
          <p:cNvSpPr/>
          <p:nvPr/>
        </p:nvSpPr>
        <p:spPr>
          <a:xfrm>
            <a:off x="8068284"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3" name="Google Shape;153;p30"/>
          <p:cNvSpPr/>
          <p:nvPr/>
        </p:nvSpPr>
        <p:spPr>
          <a:xfrm>
            <a:off x="3882256"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
        <p:nvSpPr>
          <p:cNvPr id="154" name="Google Shape;154;p30"/>
          <p:cNvSpPr/>
          <p:nvPr/>
        </p:nvSpPr>
        <p:spPr>
          <a:xfrm>
            <a:off x="7579185"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161634160"/>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Blank" preserve="1">
  <p:cSld name="Blank">
    <p:spTree>
      <p:nvGrpSpPr>
        <p:cNvPr id="1" name="Shape 155"/>
        <p:cNvGrpSpPr/>
        <p:nvPr/>
      </p:nvGrpSpPr>
      <p:grpSpPr>
        <a:xfrm>
          <a:off x="0" y="0"/>
          <a:ext cx="0" cy="0"/>
          <a:chOff x="0" y="0"/>
          <a:chExt cx="0" cy="0"/>
        </a:xfrm>
      </p:grpSpPr>
    </p:spTree>
    <p:extLst>
      <p:ext uri="{BB962C8B-B14F-4D97-AF65-F5344CB8AC3E}">
        <p14:creationId xmlns:p14="http://schemas.microsoft.com/office/powerpoint/2010/main" val="25441077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18" Type="http://schemas.openxmlformats.org/officeDocument/2006/relationships/slideLayout" Target="../slideLayouts/slideLayout6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20" Type="http://schemas.openxmlformats.org/officeDocument/2006/relationships/image" Target="../media/image1.png"/><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slideLayout" Target="../slideLayouts/slideLayout62.xml"/><Relationship Id="rId10" Type="http://schemas.openxmlformats.org/officeDocument/2006/relationships/slideLayout" Target="../slideLayouts/slideLayout57.xml"/><Relationship Id="rId19" Type="http://schemas.openxmlformats.org/officeDocument/2006/relationships/theme" Target="../theme/theme2.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theme" Target="../theme/theme3.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slideLayout" Target="../slideLayouts/slideLayout90.xml"/><Relationship Id="rId18" Type="http://schemas.openxmlformats.org/officeDocument/2006/relationships/slideLayout" Target="../slideLayouts/slideLayout9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17" Type="http://schemas.openxmlformats.org/officeDocument/2006/relationships/slideLayout" Target="../slideLayouts/slideLayout94.xml"/><Relationship Id="rId2" Type="http://schemas.openxmlformats.org/officeDocument/2006/relationships/slideLayout" Target="../slideLayouts/slideLayout79.xml"/><Relationship Id="rId16" Type="http://schemas.openxmlformats.org/officeDocument/2006/relationships/slideLayout" Target="../slideLayouts/slideLayout93.xml"/><Relationship Id="rId20" Type="http://schemas.openxmlformats.org/officeDocument/2006/relationships/image" Target="../media/image1.png"/><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slideLayout" Target="../slideLayouts/slideLayout92.xml"/><Relationship Id="rId10" Type="http://schemas.openxmlformats.org/officeDocument/2006/relationships/slideLayout" Target="../slideLayouts/slideLayout87.xml"/><Relationship Id="rId19" Type="http://schemas.openxmlformats.org/officeDocument/2006/relationships/theme" Target="../theme/theme4.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slideLayout" Target="../slideLayouts/slideLayout9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2066355A-084C-D24E-9AD2-7E4FC41EA627}" type="slidenum">
              <a:rPr lang="en-US" smtClean="0"/>
              <a:t>‹Nº›</a:t>
            </a:fld>
            <a:endParaRPr lang="en-US"/>
          </a:p>
        </p:txBody>
      </p:sp>
    </p:spTree>
    <p:extLst>
      <p:ext uri="{BB962C8B-B14F-4D97-AF65-F5344CB8AC3E}">
        <p14:creationId xmlns:p14="http://schemas.microsoft.com/office/powerpoint/2010/main" val="3210095864"/>
      </p:ext>
    </p:extLst>
  </p:cSld>
  <p:clrMap bg1="lt1" tx1="dk1" bg2="dk2" tx2="lt2" accent1="accent1" accent2="accent2" accent3="accent3" accent4="accent4" accent5="accent5" accent6="accent6" hlink="hlink" folHlink="folHlink"/>
  <p:sldLayoutIdLst>
    <p:sldLayoutId id="2147493675" r:id="rId1"/>
    <p:sldLayoutId id="2147493676" r:id="rId2"/>
    <p:sldLayoutId id="2147493677" r:id="rId3"/>
    <p:sldLayoutId id="2147493678" r:id="rId4"/>
    <p:sldLayoutId id="2147493679" r:id="rId5"/>
    <p:sldLayoutId id="2147493680" r:id="rId6"/>
    <p:sldLayoutId id="2147493681" r:id="rId7"/>
    <p:sldLayoutId id="2147493682" r:id="rId8"/>
    <p:sldLayoutId id="2147493683" r:id="rId9"/>
    <p:sldLayoutId id="2147493684" r:id="rId10"/>
    <p:sldLayoutId id="2147493685" r:id="rId11"/>
    <p:sldLayoutId id="2147493636" r:id="rId12"/>
    <p:sldLayoutId id="2147493637" r:id="rId13"/>
    <p:sldLayoutId id="2147493638" r:id="rId14"/>
    <p:sldLayoutId id="2147493640" r:id="rId15"/>
    <p:sldLayoutId id="2147493642" r:id="rId16"/>
    <p:sldLayoutId id="2147493643" r:id="rId17"/>
    <p:sldLayoutId id="2147493644" r:id="rId18"/>
    <p:sldLayoutId id="2147493645" r:id="rId19"/>
    <p:sldLayoutId id="2147493646" r:id="rId20"/>
    <p:sldLayoutId id="2147493647" r:id="rId21"/>
    <p:sldLayoutId id="2147493648" r:id="rId22"/>
    <p:sldLayoutId id="2147493649" r:id="rId23"/>
    <p:sldLayoutId id="2147493650" r:id="rId24"/>
    <p:sldLayoutId id="2147493651" r:id="rId25"/>
    <p:sldLayoutId id="2147493652" r:id="rId26"/>
    <p:sldLayoutId id="2147493653" r:id="rId27"/>
    <p:sldLayoutId id="2147493654" r:id="rId28"/>
    <p:sldLayoutId id="2147493655" r:id="rId29"/>
    <p:sldLayoutId id="2147493656" r:id="rId30"/>
    <p:sldLayoutId id="2147493657" r:id="rId31"/>
    <p:sldLayoutId id="2147493658" r:id="rId32"/>
    <p:sldLayoutId id="2147493659" r:id="rId33"/>
    <p:sldLayoutId id="2147493660" r:id="rId34"/>
    <p:sldLayoutId id="2147493661" r:id="rId35"/>
    <p:sldLayoutId id="2147493662" r:id="rId36"/>
    <p:sldLayoutId id="2147493663" r:id="rId37"/>
    <p:sldLayoutId id="2147493664" r:id="rId38"/>
    <p:sldLayoutId id="2147493665" r:id="rId39"/>
    <p:sldLayoutId id="2147493666" r:id="rId40"/>
    <p:sldLayoutId id="2147493667" r:id="rId41"/>
    <p:sldLayoutId id="2147493668" r:id="rId42"/>
    <p:sldLayoutId id="2147493669" r:id="rId43"/>
    <p:sldLayoutId id="2147493670" r:id="rId44"/>
    <p:sldLayoutId id="2147493671" r:id="rId45"/>
    <p:sldLayoutId id="2147493672" r:id="rId46"/>
    <p:sldLayoutId id="2147493673" r:id="rId47"/>
  </p:sldLayoutIdLst>
  <p:transition spd="slow">
    <p:push dir="u"/>
  </p:transition>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09600" y="365765"/>
            <a:ext cx="10972800" cy="7268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sz="3600"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9pPr>
          </a:lstStyle>
          <a:p>
            <a:endParaRPr/>
          </a:p>
        </p:txBody>
      </p:sp>
      <p:sp>
        <p:nvSpPr>
          <p:cNvPr id="52" name="Google Shape;52;p13"/>
          <p:cNvSpPr txBox="1">
            <a:spLocks noGrp="1"/>
          </p:cNvSpPr>
          <p:nvPr>
            <p:ph type="body" idx="1"/>
          </p:nvPr>
        </p:nvSpPr>
        <p:spPr>
          <a:xfrm>
            <a:off x="609600" y="1597152"/>
            <a:ext cx="10972800" cy="4525600"/>
          </a:xfrm>
          <a:prstGeom prst="rect">
            <a:avLst/>
          </a:prstGeom>
          <a:noFill/>
          <a:ln>
            <a:noFill/>
          </a:ln>
        </p:spPr>
        <p:txBody>
          <a:bodyPr spcFirstLastPara="1" wrap="square" lIns="91425" tIns="45700" rIns="91425" bIns="45700" anchor="t" anchorCtr="0"/>
          <a:lstStyle>
            <a:lvl1pPr marL="457200" marR="0" lvl="0" indent="-228600" algn="l" rtl="0">
              <a:spcBef>
                <a:spcPts val="1200"/>
              </a:spcBef>
              <a:spcAft>
                <a:spcPts val="0"/>
              </a:spcAft>
              <a:buSzPts val="1400"/>
              <a:buNone/>
              <a:defRPr sz="1800" b="0" i="0" u="none" strike="noStrike" cap="none">
                <a:solidFill>
                  <a:schemeClr val="dk2"/>
                </a:solidFill>
                <a:latin typeface="Proxima Nova"/>
                <a:ea typeface="Proxima Nova"/>
                <a:cs typeface="Proxima Nova"/>
                <a:sym typeface="Proxima Nova"/>
              </a:defRPr>
            </a:lvl1pPr>
            <a:lvl2pPr marL="914400" marR="0" lvl="1" indent="-308610" algn="l" rtl="0">
              <a:spcBef>
                <a:spcPts val="863"/>
              </a:spcBef>
              <a:spcAft>
                <a:spcPts val="0"/>
              </a:spcAft>
              <a:buClr>
                <a:srgbClr val="0090EF"/>
              </a:buClr>
              <a:buSzPts val="1260"/>
              <a:buFont typeface="Arial"/>
              <a:buChar char="•"/>
              <a:defRPr sz="1800" b="0" i="0" u="none" strike="noStrike" cap="none">
                <a:solidFill>
                  <a:schemeClr val="dk2"/>
                </a:solidFill>
                <a:latin typeface="Proxima Nova"/>
                <a:ea typeface="Proxima Nova"/>
                <a:cs typeface="Proxima Nova"/>
                <a:sym typeface="Proxima Nova"/>
              </a:defRPr>
            </a:lvl2pPr>
            <a:lvl3pPr marL="1371600" marR="0" lvl="2" indent="-299719" algn="l" rtl="0">
              <a:spcBef>
                <a:spcPts val="988"/>
              </a:spcBef>
              <a:spcAft>
                <a:spcPts val="0"/>
              </a:spcAft>
              <a:buClr>
                <a:srgbClr val="0090EF"/>
              </a:buClr>
              <a:buSzPts val="1120"/>
              <a:buFont typeface="Arial"/>
              <a:buChar char="•"/>
              <a:defRPr sz="1600" b="0" i="0" u="none" strike="noStrike" cap="none">
                <a:solidFill>
                  <a:schemeClr val="dk2"/>
                </a:solidFill>
                <a:latin typeface="Proxima Nova"/>
                <a:ea typeface="Proxima Nova"/>
                <a:cs typeface="Proxima Nova"/>
                <a:sym typeface="Proxima Nova"/>
              </a:defRPr>
            </a:lvl3pPr>
            <a:lvl4pPr marL="1828800" marR="0" lvl="3" indent="-330200" algn="l" rtl="0">
              <a:spcBef>
                <a:spcPts val="320"/>
              </a:spcBef>
              <a:spcAft>
                <a:spcPts val="0"/>
              </a:spcAft>
              <a:buClr>
                <a:schemeClr val="dk2"/>
              </a:buClr>
              <a:buSzPts val="1600"/>
              <a:buFont typeface="Arial"/>
              <a:buChar char="–"/>
              <a:defRPr sz="1600" b="0" i="0" u="none" strike="noStrike" cap="none">
                <a:solidFill>
                  <a:schemeClr val="dk2"/>
                </a:solidFill>
                <a:latin typeface="Proxima Nova"/>
                <a:ea typeface="Proxima Nova"/>
                <a:cs typeface="Proxima Nova"/>
                <a:sym typeface="Proxima Nova"/>
              </a:defRPr>
            </a:lvl4pPr>
            <a:lvl5pPr marL="2286000" marR="0" lvl="4" indent="-279400" algn="l" rtl="0">
              <a:spcBef>
                <a:spcPts val="320"/>
              </a:spcBef>
              <a:spcAft>
                <a:spcPts val="0"/>
              </a:spcAft>
              <a:buClr>
                <a:schemeClr val="dk2"/>
              </a:buClr>
              <a:buSzPts val="800"/>
              <a:buFont typeface="Noto Sans Symbols"/>
              <a:buChar char="○"/>
              <a:defRPr sz="1600" b="0" i="0" u="none" strike="noStrike" cap="none">
                <a:solidFill>
                  <a:schemeClr val="dk2"/>
                </a:solidFill>
                <a:latin typeface="Proxima Nova"/>
                <a:ea typeface="Proxima Nova"/>
                <a:cs typeface="Proxima Nova"/>
                <a:sym typeface="Proxima Nov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 name="Google Shape;53;p13"/>
          <p:cNvSpPr txBox="1"/>
          <p:nvPr/>
        </p:nvSpPr>
        <p:spPr>
          <a:xfrm>
            <a:off x="9257733" y="6372489"/>
            <a:ext cx="2738000" cy="288000"/>
          </a:xfrm>
          <a:prstGeom prst="rect">
            <a:avLst/>
          </a:prstGeom>
          <a:noFill/>
          <a:ln>
            <a:noFill/>
          </a:ln>
        </p:spPr>
        <p:txBody>
          <a:bodyPr spcFirstLastPara="1" wrap="square" lIns="121900" tIns="60933" rIns="121900" bIns="60933" anchor="t" anchorCtr="0">
            <a:noAutofit/>
          </a:bodyPr>
          <a:lstStyle/>
          <a:p>
            <a:pPr marL="0" marR="0" lvl="0" indent="0" algn="ctr" rtl="0">
              <a:spcBef>
                <a:spcPts val="0"/>
              </a:spcBef>
              <a:spcAft>
                <a:spcPts val="0"/>
              </a:spcAft>
              <a:buNone/>
            </a:pPr>
            <a:r>
              <a:rPr lang="en" sz="1067" b="0" i="0" u="none" strike="noStrike" cap="none">
                <a:solidFill>
                  <a:srgbClr val="858585"/>
                </a:solidFill>
                <a:latin typeface="Proxima Nova"/>
                <a:ea typeface="Proxima Nova"/>
                <a:cs typeface="Proxima Nova"/>
                <a:sym typeface="Proxima Nova"/>
              </a:rPr>
              <a:t>Medallia © Copyright 201</a:t>
            </a:r>
            <a:r>
              <a:rPr lang="en" sz="1067">
                <a:solidFill>
                  <a:srgbClr val="858585"/>
                </a:solidFill>
                <a:latin typeface="Proxima Nova"/>
                <a:ea typeface="Proxima Nova"/>
                <a:cs typeface="Proxima Nova"/>
                <a:sym typeface="Proxima Nova"/>
              </a:rPr>
              <a:t>9</a:t>
            </a:r>
            <a:r>
              <a:rPr lang="en" sz="1067" b="0" i="0" u="none" strike="noStrike" cap="none">
                <a:solidFill>
                  <a:srgbClr val="858585"/>
                </a:solidFill>
                <a:latin typeface="Proxima Nova"/>
                <a:ea typeface="Proxima Nova"/>
                <a:cs typeface="Proxima Nova"/>
                <a:sym typeface="Proxima Nova"/>
              </a:rPr>
              <a:t>. Confidential.</a:t>
            </a:r>
            <a:endParaRPr sz="2400"/>
          </a:p>
        </p:txBody>
      </p:sp>
      <p:pic>
        <p:nvPicPr>
          <p:cNvPr id="54" name="Google Shape;54;p13"/>
          <p:cNvPicPr preferRelativeResize="0"/>
          <p:nvPr/>
        </p:nvPicPr>
        <p:blipFill>
          <a:blip r:embed="rId20">
            <a:alphaModFix/>
          </a:blip>
          <a:stretch>
            <a:fillRect/>
          </a:stretch>
        </p:blipFill>
        <p:spPr>
          <a:xfrm>
            <a:off x="428039" y="6125785"/>
            <a:ext cx="1755011" cy="644167"/>
          </a:xfrm>
          <a:prstGeom prst="rect">
            <a:avLst/>
          </a:prstGeom>
          <a:noFill/>
          <a:ln>
            <a:noFill/>
          </a:ln>
        </p:spPr>
      </p:pic>
      <p:sp>
        <p:nvSpPr>
          <p:cNvPr id="55" name="Google Shape;55;p13"/>
          <p:cNvSpPr/>
          <p:nvPr/>
        </p:nvSpPr>
        <p:spPr>
          <a:xfrm rot="10800000" flipH="1">
            <a:off x="4065491" y="6798400"/>
            <a:ext cx="4072800" cy="59600"/>
          </a:xfrm>
          <a:prstGeom prst="rect">
            <a:avLst/>
          </a:prstGeom>
          <a:solidFill>
            <a:schemeClr val="accent2"/>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6" name="Google Shape;56;p13"/>
          <p:cNvSpPr/>
          <p:nvPr/>
        </p:nvSpPr>
        <p:spPr>
          <a:xfrm rot="10800000" flipH="1">
            <a:off x="8119180" y="6798400"/>
            <a:ext cx="4072800" cy="59600"/>
          </a:xfrm>
          <a:prstGeom prst="rect">
            <a:avLst/>
          </a:prstGeom>
          <a:solidFill>
            <a:schemeClr val="accent3"/>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7" name="Google Shape;57;p13"/>
          <p:cNvSpPr/>
          <p:nvPr/>
        </p:nvSpPr>
        <p:spPr>
          <a:xfrm rot="10800000" flipH="1">
            <a:off x="3" y="6798400"/>
            <a:ext cx="4072800" cy="59600"/>
          </a:xfrm>
          <a:prstGeom prst="rect">
            <a:avLst/>
          </a:prstGeom>
          <a:solidFill>
            <a:schemeClr val="accent1"/>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Tree>
    <p:extLst>
      <p:ext uri="{BB962C8B-B14F-4D97-AF65-F5344CB8AC3E}">
        <p14:creationId xmlns:p14="http://schemas.microsoft.com/office/powerpoint/2010/main" val="1994361196"/>
      </p:ext>
    </p:extLst>
  </p:cSld>
  <p:clrMap bg1="lt1" tx1="dk1" bg2="dk2" tx2="lt2" accent1="accent1" accent2="accent2" accent3="accent3" accent4="accent4" accent5="accent5" accent6="accent6" hlink="hlink" folHlink="folHlink"/>
  <p:sldLayoutIdLst>
    <p:sldLayoutId id="2147493687" r:id="rId1"/>
    <p:sldLayoutId id="2147493688" r:id="rId2"/>
    <p:sldLayoutId id="2147493689" r:id="rId3"/>
    <p:sldLayoutId id="2147493690" r:id="rId4"/>
    <p:sldLayoutId id="2147493691" r:id="rId5"/>
    <p:sldLayoutId id="2147493692" r:id="rId6"/>
    <p:sldLayoutId id="2147493693" r:id="rId7"/>
    <p:sldLayoutId id="2147493694" r:id="rId8"/>
    <p:sldLayoutId id="2147493695" r:id="rId9"/>
    <p:sldLayoutId id="2147493696" r:id="rId10"/>
    <p:sldLayoutId id="2147493697" r:id="rId11"/>
    <p:sldLayoutId id="2147493698" r:id="rId12"/>
    <p:sldLayoutId id="2147493699" r:id="rId13"/>
    <p:sldLayoutId id="2147493700" r:id="rId14"/>
    <p:sldLayoutId id="2147493701" r:id="rId15"/>
    <p:sldLayoutId id="2147493702" r:id="rId16"/>
    <p:sldLayoutId id="2147493703" r:id="rId17"/>
    <p:sldLayoutId id="2147493704" r:id="rId18"/>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101">
          <p15:clr>
            <a:srgbClr val="EA4335"/>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2066355A-084C-D24E-9AD2-7E4FC41EA627}" type="slidenum">
              <a:rPr lang="en-US" smtClean="0"/>
              <a:t>‹Nº›</a:t>
            </a:fld>
            <a:endParaRPr lang="en-US"/>
          </a:p>
        </p:txBody>
      </p:sp>
    </p:spTree>
    <p:extLst>
      <p:ext uri="{BB962C8B-B14F-4D97-AF65-F5344CB8AC3E}">
        <p14:creationId xmlns:p14="http://schemas.microsoft.com/office/powerpoint/2010/main" val="3260524880"/>
      </p:ext>
    </p:extLst>
  </p:cSld>
  <p:clrMap bg1="lt1" tx1="dk1" bg2="dk2" tx2="lt2" accent1="accent1" accent2="accent2" accent3="accent3" accent4="accent4" accent5="accent5" accent6="accent6" hlink="hlink" folHlink="folHlink"/>
  <p:sldLayoutIdLst>
    <p:sldLayoutId id="2147493706" r:id="rId1"/>
    <p:sldLayoutId id="2147493707" r:id="rId2"/>
    <p:sldLayoutId id="2147493708" r:id="rId3"/>
    <p:sldLayoutId id="2147493709" r:id="rId4"/>
    <p:sldLayoutId id="2147493710" r:id="rId5"/>
    <p:sldLayoutId id="2147493711" r:id="rId6"/>
    <p:sldLayoutId id="2147493712" r:id="rId7"/>
    <p:sldLayoutId id="2147493713" r:id="rId8"/>
    <p:sldLayoutId id="2147493714" r:id="rId9"/>
    <p:sldLayoutId id="2147493715" r:id="rId10"/>
    <p:sldLayoutId id="2147493716" r:id="rId11"/>
    <p:sldLayoutId id="2147493717" r:id="rId12"/>
  </p:sldLayoutIdLst>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09600" y="365765"/>
            <a:ext cx="10972800" cy="7268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sz="3600"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9pPr>
          </a:lstStyle>
          <a:p>
            <a:endParaRPr/>
          </a:p>
        </p:txBody>
      </p:sp>
      <p:sp>
        <p:nvSpPr>
          <p:cNvPr id="52" name="Google Shape;52;p13"/>
          <p:cNvSpPr txBox="1">
            <a:spLocks noGrp="1"/>
          </p:cNvSpPr>
          <p:nvPr>
            <p:ph type="body" idx="1"/>
          </p:nvPr>
        </p:nvSpPr>
        <p:spPr>
          <a:xfrm>
            <a:off x="609600" y="1597152"/>
            <a:ext cx="10972800" cy="4525600"/>
          </a:xfrm>
          <a:prstGeom prst="rect">
            <a:avLst/>
          </a:prstGeom>
          <a:noFill/>
          <a:ln>
            <a:noFill/>
          </a:ln>
        </p:spPr>
        <p:txBody>
          <a:bodyPr spcFirstLastPara="1" wrap="square" lIns="91425" tIns="45700" rIns="91425" bIns="45700" anchor="t" anchorCtr="0"/>
          <a:lstStyle>
            <a:lvl1pPr marL="457200" marR="0" lvl="0" indent="-228600" algn="l" rtl="0">
              <a:spcBef>
                <a:spcPts val="1200"/>
              </a:spcBef>
              <a:spcAft>
                <a:spcPts val="0"/>
              </a:spcAft>
              <a:buSzPts val="1400"/>
              <a:buNone/>
              <a:defRPr sz="1800" b="0" i="0" u="none" strike="noStrike" cap="none">
                <a:solidFill>
                  <a:schemeClr val="dk2"/>
                </a:solidFill>
                <a:latin typeface="Proxima Nova"/>
                <a:ea typeface="Proxima Nova"/>
                <a:cs typeface="Proxima Nova"/>
                <a:sym typeface="Proxima Nova"/>
              </a:defRPr>
            </a:lvl1pPr>
            <a:lvl2pPr marL="914400" marR="0" lvl="1" indent="-308610" algn="l" rtl="0">
              <a:spcBef>
                <a:spcPts val="863"/>
              </a:spcBef>
              <a:spcAft>
                <a:spcPts val="0"/>
              </a:spcAft>
              <a:buClr>
                <a:srgbClr val="0090EF"/>
              </a:buClr>
              <a:buSzPts val="1260"/>
              <a:buFont typeface="Arial"/>
              <a:buChar char="•"/>
              <a:defRPr sz="1800" b="0" i="0" u="none" strike="noStrike" cap="none">
                <a:solidFill>
                  <a:schemeClr val="dk2"/>
                </a:solidFill>
                <a:latin typeface="Proxima Nova"/>
                <a:ea typeface="Proxima Nova"/>
                <a:cs typeface="Proxima Nova"/>
                <a:sym typeface="Proxima Nova"/>
              </a:defRPr>
            </a:lvl2pPr>
            <a:lvl3pPr marL="1371600" marR="0" lvl="2" indent="-299719" algn="l" rtl="0">
              <a:spcBef>
                <a:spcPts val="988"/>
              </a:spcBef>
              <a:spcAft>
                <a:spcPts val="0"/>
              </a:spcAft>
              <a:buClr>
                <a:srgbClr val="0090EF"/>
              </a:buClr>
              <a:buSzPts val="1120"/>
              <a:buFont typeface="Arial"/>
              <a:buChar char="•"/>
              <a:defRPr sz="1600" b="0" i="0" u="none" strike="noStrike" cap="none">
                <a:solidFill>
                  <a:schemeClr val="dk2"/>
                </a:solidFill>
                <a:latin typeface="Proxima Nova"/>
                <a:ea typeface="Proxima Nova"/>
                <a:cs typeface="Proxima Nova"/>
                <a:sym typeface="Proxima Nova"/>
              </a:defRPr>
            </a:lvl3pPr>
            <a:lvl4pPr marL="1828800" marR="0" lvl="3" indent="-330200" algn="l" rtl="0">
              <a:spcBef>
                <a:spcPts val="320"/>
              </a:spcBef>
              <a:spcAft>
                <a:spcPts val="0"/>
              </a:spcAft>
              <a:buClr>
                <a:schemeClr val="dk2"/>
              </a:buClr>
              <a:buSzPts val="1600"/>
              <a:buFont typeface="Arial"/>
              <a:buChar char="–"/>
              <a:defRPr sz="1600" b="0" i="0" u="none" strike="noStrike" cap="none">
                <a:solidFill>
                  <a:schemeClr val="dk2"/>
                </a:solidFill>
                <a:latin typeface="Proxima Nova"/>
                <a:ea typeface="Proxima Nova"/>
                <a:cs typeface="Proxima Nova"/>
                <a:sym typeface="Proxima Nova"/>
              </a:defRPr>
            </a:lvl4pPr>
            <a:lvl5pPr marL="2286000" marR="0" lvl="4" indent="-279400" algn="l" rtl="0">
              <a:spcBef>
                <a:spcPts val="320"/>
              </a:spcBef>
              <a:spcAft>
                <a:spcPts val="0"/>
              </a:spcAft>
              <a:buClr>
                <a:schemeClr val="dk2"/>
              </a:buClr>
              <a:buSzPts val="800"/>
              <a:buFont typeface="Noto Sans Symbols"/>
              <a:buChar char="○"/>
              <a:defRPr sz="1600" b="0" i="0" u="none" strike="noStrike" cap="none">
                <a:solidFill>
                  <a:schemeClr val="dk2"/>
                </a:solidFill>
                <a:latin typeface="Proxima Nova"/>
                <a:ea typeface="Proxima Nova"/>
                <a:cs typeface="Proxima Nova"/>
                <a:sym typeface="Proxima Nov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 name="Google Shape;53;p13"/>
          <p:cNvSpPr txBox="1"/>
          <p:nvPr/>
        </p:nvSpPr>
        <p:spPr>
          <a:xfrm>
            <a:off x="9257733" y="6372489"/>
            <a:ext cx="2738000" cy="288000"/>
          </a:xfrm>
          <a:prstGeom prst="rect">
            <a:avLst/>
          </a:prstGeom>
          <a:noFill/>
          <a:ln>
            <a:noFill/>
          </a:ln>
        </p:spPr>
        <p:txBody>
          <a:bodyPr spcFirstLastPara="1" wrap="square" lIns="121900" tIns="60933" rIns="121900" bIns="60933" anchor="t" anchorCtr="0">
            <a:noAutofit/>
          </a:bodyPr>
          <a:lstStyle/>
          <a:p>
            <a:pPr marL="0" marR="0" lvl="0" indent="0" algn="ctr" rtl="0">
              <a:spcBef>
                <a:spcPts val="0"/>
              </a:spcBef>
              <a:spcAft>
                <a:spcPts val="0"/>
              </a:spcAft>
              <a:buNone/>
            </a:pPr>
            <a:r>
              <a:rPr lang="en" sz="1067" b="0" i="0" u="none" strike="noStrike" cap="none">
                <a:solidFill>
                  <a:srgbClr val="858585"/>
                </a:solidFill>
                <a:latin typeface="Proxima Nova"/>
                <a:ea typeface="Proxima Nova"/>
                <a:cs typeface="Proxima Nova"/>
                <a:sym typeface="Proxima Nova"/>
              </a:rPr>
              <a:t>Medallia © Copyright 201</a:t>
            </a:r>
            <a:r>
              <a:rPr lang="en" sz="1067">
                <a:solidFill>
                  <a:srgbClr val="858585"/>
                </a:solidFill>
                <a:latin typeface="Proxima Nova"/>
                <a:ea typeface="Proxima Nova"/>
                <a:cs typeface="Proxima Nova"/>
                <a:sym typeface="Proxima Nova"/>
              </a:rPr>
              <a:t>9</a:t>
            </a:r>
            <a:r>
              <a:rPr lang="en" sz="1067" b="0" i="0" u="none" strike="noStrike" cap="none">
                <a:solidFill>
                  <a:srgbClr val="858585"/>
                </a:solidFill>
                <a:latin typeface="Proxima Nova"/>
                <a:ea typeface="Proxima Nova"/>
                <a:cs typeface="Proxima Nova"/>
                <a:sym typeface="Proxima Nova"/>
              </a:rPr>
              <a:t>. Confidential.</a:t>
            </a:r>
            <a:endParaRPr sz="2400"/>
          </a:p>
        </p:txBody>
      </p:sp>
      <p:pic>
        <p:nvPicPr>
          <p:cNvPr id="54" name="Google Shape;54;p13"/>
          <p:cNvPicPr preferRelativeResize="0"/>
          <p:nvPr/>
        </p:nvPicPr>
        <p:blipFill>
          <a:blip r:embed="rId20">
            <a:alphaModFix/>
          </a:blip>
          <a:stretch>
            <a:fillRect/>
          </a:stretch>
        </p:blipFill>
        <p:spPr>
          <a:xfrm>
            <a:off x="428039" y="6125785"/>
            <a:ext cx="1755011" cy="644167"/>
          </a:xfrm>
          <a:prstGeom prst="rect">
            <a:avLst/>
          </a:prstGeom>
          <a:noFill/>
          <a:ln>
            <a:noFill/>
          </a:ln>
        </p:spPr>
      </p:pic>
      <p:sp>
        <p:nvSpPr>
          <p:cNvPr id="55" name="Google Shape;55;p13"/>
          <p:cNvSpPr/>
          <p:nvPr/>
        </p:nvSpPr>
        <p:spPr>
          <a:xfrm rot="10800000" flipH="1">
            <a:off x="4065491" y="6798400"/>
            <a:ext cx="4072800" cy="59600"/>
          </a:xfrm>
          <a:prstGeom prst="rect">
            <a:avLst/>
          </a:prstGeom>
          <a:solidFill>
            <a:schemeClr val="accent2"/>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6" name="Google Shape;56;p13"/>
          <p:cNvSpPr/>
          <p:nvPr/>
        </p:nvSpPr>
        <p:spPr>
          <a:xfrm rot="10800000" flipH="1">
            <a:off x="8119180" y="6798400"/>
            <a:ext cx="4072800" cy="59600"/>
          </a:xfrm>
          <a:prstGeom prst="rect">
            <a:avLst/>
          </a:prstGeom>
          <a:solidFill>
            <a:schemeClr val="accent3"/>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7" name="Google Shape;57;p13"/>
          <p:cNvSpPr/>
          <p:nvPr/>
        </p:nvSpPr>
        <p:spPr>
          <a:xfrm rot="10800000" flipH="1">
            <a:off x="3" y="6798400"/>
            <a:ext cx="4072800" cy="59600"/>
          </a:xfrm>
          <a:prstGeom prst="rect">
            <a:avLst/>
          </a:prstGeom>
          <a:solidFill>
            <a:schemeClr val="accent1"/>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Tree>
    <p:extLst>
      <p:ext uri="{BB962C8B-B14F-4D97-AF65-F5344CB8AC3E}">
        <p14:creationId xmlns:p14="http://schemas.microsoft.com/office/powerpoint/2010/main" val="3210939899"/>
      </p:ext>
    </p:extLst>
  </p:cSld>
  <p:clrMap bg1="lt1" tx1="dk1" bg2="dk2" tx2="lt2" accent1="accent1" accent2="accent2" accent3="accent3" accent4="accent4" accent5="accent5" accent6="accent6" hlink="hlink" folHlink="folHlink"/>
  <p:sldLayoutIdLst>
    <p:sldLayoutId id="2147493719" r:id="rId1"/>
    <p:sldLayoutId id="2147493720" r:id="rId2"/>
    <p:sldLayoutId id="2147493721" r:id="rId3"/>
    <p:sldLayoutId id="2147493722" r:id="rId4"/>
    <p:sldLayoutId id="2147493723" r:id="rId5"/>
    <p:sldLayoutId id="2147493724" r:id="rId6"/>
    <p:sldLayoutId id="2147493725" r:id="rId7"/>
    <p:sldLayoutId id="2147493726" r:id="rId8"/>
    <p:sldLayoutId id="2147493727" r:id="rId9"/>
    <p:sldLayoutId id="2147493728" r:id="rId10"/>
    <p:sldLayoutId id="2147493729" r:id="rId11"/>
    <p:sldLayoutId id="2147493730" r:id="rId12"/>
    <p:sldLayoutId id="2147493731" r:id="rId13"/>
    <p:sldLayoutId id="2147493732" r:id="rId14"/>
    <p:sldLayoutId id="2147493733" r:id="rId15"/>
    <p:sldLayoutId id="2147493734" r:id="rId16"/>
    <p:sldLayoutId id="2147493735" r:id="rId17"/>
    <p:sldLayoutId id="2147493736" r:id="rId18"/>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101">
          <p15:clr>
            <a:srgbClr val="EA4335"/>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5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0.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50.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50.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0.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0.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50.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0.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0.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50.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0.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entagon 7"/>
          <p:cNvSpPr/>
          <p:nvPr/>
        </p:nvSpPr>
        <p:spPr>
          <a:xfrm flipH="1">
            <a:off x="3138210" y="3020702"/>
            <a:ext cx="9232900" cy="1984442"/>
          </a:xfrm>
          <a:custGeom>
            <a:avLst/>
            <a:gdLst>
              <a:gd name="connsiteX0" fmla="*/ 0 w 9791700"/>
              <a:gd name="connsiteY0" fmla="*/ 0 h 1984442"/>
              <a:gd name="connsiteX1" fmla="*/ 8799479 w 9791700"/>
              <a:gd name="connsiteY1" fmla="*/ 0 h 1984442"/>
              <a:gd name="connsiteX2" fmla="*/ 9791700 w 9791700"/>
              <a:gd name="connsiteY2" fmla="*/ 992221 h 1984442"/>
              <a:gd name="connsiteX3" fmla="*/ 8799479 w 9791700"/>
              <a:gd name="connsiteY3" fmla="*/ 1984442 h 1984442"/>
              <a:gd name="connsiteX4" fmla="*/ 0 w 9791700"/>
              <a:gd name="connsiteY4" fmla="*/ 1984442 h 1984442"/>
              <a:gd name="connsiteX5" fmla="*/ 0 w 9791700"/>
              <a:gd name="connsiteY5" fmla="*/ 0 h 1984442"/>
              <a:gd name="connsiteX0" fmla="*/ 0 w 8799479"/>
              <a:gd name="connsiteY0" fmla="*/ 0 h 1984442"/>
              <a:gd name="connsiteX1" fmla="*/ 8799479 w 8799479"/>
              <a:gd name="connsiteY1" fmla="*/ 0 h 1984442"/>
              <a:gd name="connsiteX2" fmla="*/ 7848600 w 8799479"/>
              <a:gd name="connsiteY2" fmla="*/ 916021 h 1984442"/>
              <a:gd name="connsiteX3" fmla="*/ 8799479 w 8799479"/>
              <a:gd name="connsiteY3" fmla="*/ 1984442 h 1984442"/>
              <a:gd name="connsiteX4" fmla="*/ 0 w 8799479"/>
              <a:gd name="connsiteY4" fmla="*/ 1984442 h 1984442"/>
              <a:gd name="connsiteX5" fmla="*/ 0 w 8799479"/>
              <a:gd name="connsiteY5" fmla="*/ 0 h 1984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99479" h="1984442">
                <a:moveTo>
                  <a:pt x="0" y="0"/>
                </a:moveTo>
                <a:lnTo>
                  <a:pt x="8799479" y="0"/>
                </a:lnTo>
                <a:lnTo>
                  <a:pt x="7848600" y="916021"/>
                </a:lnTo>
                <a:lnTo>
                  <a:pt x="8799479" y="1984442"/>
                </a:lnTo>
                <a:lnTo>
                  <a:pt x="0" y="1984442"/>
                </a:lnTo>
                <a:lnTo>
                  <a:pt x="0" y="0"/>
                </a:lnTo>
                <a:close/>
              </a:path>
            </a:pathLst>
          </a:cu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310267" y="3571733"/>
            <a:ext cx="9328800" cy="662800"/>
          </a:xfrm>
        </p:spPr>
        <p:txBody>
          <a:bodyPr anchor="ctr">
            <a:normAutofit fontScale="90000"/>
          </a:bodyPr>
          <a:lstStyle/>
          <a:p>
            <a:pPr algn="l"/>
            <a:r>
              <a:rPr lang="en-US" sz="4800" dirty="0">
                <a:solidFill>
                  <a:schemeClr val="tx1"/>
                </a:solidFill>
                <a:latin typeface="Arial Black" panose="020B0A04020102020204" pitchFamily="34" charset="0"/>
                <a:ea typeface="Pacifico" charset="0"/>
                <a:cs typeface="Pacifico" charset="0"/>
              </a:rPr>
              <a:t/>
            </a:r>
            <a:br>
              <a:rPr lang="en-US" sz="4800" dirty="0">
                <a:solidFill>
                  <a:schemeClr val="tx1"/>
                </a:solidFill>
                <a:latin typeface="Arial Black" panose="020B0A04020102020204" pitchFamily="34" charset="0"/>
                <a:ea typeface="Pacifico" charset="0"/>
                <a:cs typeface="Pacifico" charset="0"/>
              </a:rPr>
            </a:br>
            <a:r>
              <a:rPr lang="en-US" sz="4800" dirty="0" err="1">
                <a:solidFill>
                  <a:schemeClr val="tx1"/>
                </a:solidFill>
                <a:latin typeface="Arial Black" panose="020B0A04020102020204" pitchFamily="34" charset="0"/>
                <a:ea typeface="Pacifico" charset="0"/>
                <a:cs typeface="Pacifico" charset="0"/>
              </a:rPr>
              <a:t>Pestañas</a:t>
            </a:r>
            <a:r>
              <a:rPr lang="en-US" sz="4800" dirty="0">
                <a:solidFill>
                  <a:schemeClr val="tx1"/>
                </a:solidFill>
                <a:latin typeface="Arial Black" panose="020B0A04020102020204" pitchFamily="34" charset="0"/>
                <a:ea typeface="Pacifico" charset="0"/>
                <a:cs typeface="Pacifico" charset="0"/>
              </a:rPr>
              <a:t> de </a:t>
            </a:r>
            <a:r>
              <a:rPr lang="en-US" sz="4800" dirty="0" err="1">
                <a:solidFill>
                  <a:schemeClr val="tx1"/>
                </a:solidFill>
                <a:latin typeface="Arial Black" panose="020B0A04020102020204" pitchFamily="34" charset="0"/>
                <a:ea typeface="Pacifico" charset="0"/>
                <a:cs typeface="Pacifico" charset="0"/>
              </a:rPr>
              <a:t>informes</a:t>
            </a:r>
            <a:r>
              <a:rPr lang="en-US" sz="4800" dirty="0">
                <a:solidFill>
                  <a:schemeClr val="tx1"/>
                </a:solidFill>
                <a:latin typeface="Arial Black" panose="020B0A04020102020204" pitchFamily="34" charset="0"/>
                <a:ea typeface="Pacifico" charset="0"/>
                <a:cs typeface="Pacifico" charset="0"/>
              </a:rPr>
              <a:t> de </a:t>
            </a:r>
            <a:r>
              <a:rPr lang="en-US" sz="4800" dirty="0" err="1">
                <a:solidFill>
                  <a:schemeClr val="tx1"/>
                </a:solidFill>
                <a:latin typeface="Arial Black" panose="020B0A04020102020204" pitchFamily="34" charset="0"/>
                <a:ea typeface="Pacifico" charset="0"/>
                <a:cs typeface="Pacifico" charset="0"/>
              </a:rPr>
              <a:t>Medallia</a:t>
            </a:r>
            <a:endParaRPr lang="en-US" sz="4800" dirty="0">
              <a:solidFill>
                <a:schemeClr val="tx1"/>
              </a:solidFill>
              <a:latin typeface="Arial Black" panose="020B0A04020102020204" pitchFamily="34" charset="0"/>
              <a:ea typeface="Pacifico" charset="0"/>
              <a:cs typeface="Pacifico" charset="0"/>
            </a:endParaRPr>
          </a:p>
        </p:txBody>
      </p:sp>
    </p:spTree>
    <p:extLst>
      <p:ext uri="{BB962C8B-B14F-4D97-AF65-F5344CB8AC3E}">
        <p14:creationId xmlns:p14="http://schemas.microsoft.com/office/powerpoint/2010/main" val="31842339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s-MX" dirty="0">
                <a:latin typeface="Rockwell" panose="02060603020205020403" pitchFamily="18" charset="0"/>
                <a:ea typeface="Roboto Condensed Light" panose="02000000000000000000" pitchFamily="2" charset="0"/>
              </a:rPr>
              <a:t>Rangos</a:t>
            </a:r>
            <a:br>
              <a:rPr lang="es-MX" dirty="0">
                <a:latin typeface="Rockwell" panose="02060603020205020403" pitchFamily="18" charset="0"/>
                <a:ea typeface="Roboto Condensed Light" panose="02000000000000000000" pitchFamily="2" charset="0"/>
              </a:rPr>
            </a:br>
            <a:r>
              <a:rPr lang="es-MX" dirty="0">
                <a:latin typeface="Rockwell" panose="02060603020205020403" pitchFamily="18" charset="0"/>
                <a:ea typeface="Roboto Condensed Light" panose="02000000000000000000" pitchFamily="2" charset="0"/>
              </a:rPr>
              <a:t>Clasificar segmentos y / o niveles</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391208" y="1776248"/>
            <a:ext cx="4727219" cy="2955952"/>
          </a:xfrm>
          <a:prstGeom prst="rect">
            <a:avLst/>
          </a:prstGeom>
          <a:noFill/>
          <a:ln>
            <a:noFill/>
          </a:ln>
        </p:spPr>
        <p:txBody>
          <a:bodyPr spcFirstLastPara="1" wrap="square" lIns="91425" tIns="91425" rIns="91425" bIns="91425" anchor="t" anchorCtr="0">
            <a:noAutofit/>
          </a:bodyPr>
          <a:lstStyle/>
          <a:p>
            <a:pPr lvl="0">
              <a:lnSpc>
                <a:spcPct val="80000"/>
              </a:lnSpc>
            </a:pPr>
            <a:r>
              <a:rPr lang="es-MX" sz="1600" dirty="0" smtClean="0">
                <a:solidFill>
                  <a:srgbClr val="7F5CB0"/>
                </a:solidFill>
                <a:latin typeface="Proxima Nova"/>
                <a:ea typeface="Proxima Nova"/>
                <a:cs typeface="Proxima Nova"/>
                <a:sym typeface="Proxima Nova"/>
              </a:rPr>
              <a:t>Las </a:t>
            </a:r>
            <a:r>
              <a:rPr lang="es-MX" sz="1600" dirty="0" err="1">
                <a:solidFill>
                  <a:srgbClr val="7F5CB0"/>
                </a:solidFill>
                <a:latin typeface="Proxima Nova"/>
                <a:ea typeface="Proxima Nova"/>
                <a:cs typeface="Proxima Nova"/>
                <a:sym typeface="Proxima Nova"/>
              </a:rPr>
              <a:t>subfichas</a:t>
            </a:r>
            <a:r>
              <a:rPr lang="es-MX" sz="1600" dirty="0">
                <a:solidFill>
                  <a:srgbClr val="7F5CB0"/>
                </a:solidFill>
                <a:latin typeface="Proxima Nova"/>
                <a:ea typeface="Proxima Nova"/>
                <a:cs typeface="Proxima Nova"/>
                <a:sym typeface="Proxima Nova"/>
              </a:rPr>
              <a:t> de la pestaña de clasificación determinan qué grupo o segmento se está clasificando</a:t>
            </a:r>
            <a:r>
              <a:rPr lang="es-MX" sz="1600" dirty="0" smtClean="0">
                <a:solidFill>
                  <a:srgbClr val="7F5CB0"/>
                </a:solidFill>
                <a:latin typeface="Proxima Nova"/>
                <a:ea typeface="Proxima Nova"/>
                <a:cs typeface="Proxima Nova"/>
                <a:sym typeface="Proxima Nova"/>
              </a:rPr>
              <a:t>.</a:t>
            </a:r>
          </a:p>
          <a:p>
            <a:pPr lvl="0">
              <a:lnSpc>
                <a:spcPct val="80000"/>
              </a:lnSpc>
            </a:pPr>
            <a:endParaRPr lang="en-US" sz="1600" dirty="0" smtClean="0">
              <a:solidFill>
                <a:srgbClr val="7F5CB0"/>
              </a:solidFill>
              <a:latin typeface="Proxima Nova"/>
              <a:ea typeface="Proxima Nova"/>
              <a:cs typeface="Proxima Nova"/>
              <a:sym typeface="Proxima Nova"/>
            </a:endParaRPr>
          </a:p>
          <a:p>
            <a:pPr lvl="0">
              <a:lnSpc>
                <a:spcPct val="80000"/>
              </a:lnSpc>
            </a:pPr>
            <a:r>
              <a:rPr lang="es-MX" sz="1600" dirty="0" smtClean="0">
                <a:solidFill>
                  <a:srgbClr val="7F5CB0"/>
                </a:solidFill>
                <a:latin typeface="Proxima Nova"/>
                <a:ea typeface="Proxima Nova"/>
                <a:cs typeface="Proxima Nova"/>
                <a:sym typeface="Proxima Nova"/>
              </a:rPr>
              <a:t>El </a:t>
            </a:r>
            <a:r>
              <a:rPr lang="es-MX" sz="1600" dirty="0">
                <a:solidFill>
                  <a:srgbClr val="7F5CB0"/>
                </a:solidFill>
                <a:latin typeface="Proxima Nova"/>
                <a:ea typeface="Proxima Nova"/>
                <a:cs typeface="Proxima Nova"/>
                <a:sym typeface="Proxima Nova"/>
              </a:rPr>
              <a:t>filtrado está disponible según la información de jerarquía o la segmentación. Los usuarios pueden filtrar datos a un valor de segmento o filtrar a través de un rango de segmentos y valores</a:t>
            </a:r>
            <a:r>
              <a:rPr lang="es-MX" sz="1600" dirty="0" smtClean="0">
                <a:solidFill>
                  <a:srgbClr val="7F5CB0"/>
                </a:solidFill>
                <a:latin typeface="Proxima Nova"/>
                <a:ea typeface="Proxima Nova"/>
                <a:cs typeface="Proxima Nova"/>
                <a:sym typeface="Proxima Nova"/>
              </a:rPr>
              <a:t>.</a:t>
            </a:r>
          </a:p>
          <a:p>
            <a:pPr lvl="0">
              <a:lnSpc>
                <a:spcPct val="80000"/>
              </a:lnSpc>
            </a:pPr>
            <a:endParaRPr lang="en-US" sz="1600" dirty="0">
              <a:solidFill>
                <a:srgbClr val="7F5CB0"/>
              </a:solidFill>
              <a:latin typeface="Proxima Nova"/>
              <a:ea typeface="Proxima Nova"/>
              <a:cs typeface="Proxima Nova"/>
              <a:sym typeface="Proxima Nova"/>
            </a:endParaRPr>
          </a:p>
          <a:p>
            <a:pPr lvl="0">
              <a:lnSpc>
                <a:spcPct val="80000"/>
              </a:lnSpc>
            </a:pPr>
            <a:r>
              <a:rPr lang="es-MX" sz="1600" dirty="0" smtClean="0">
                <a:solidFill>
                  <a:srgbClr val="7F5CB0"/>
                </a:solidFill>
                <a:latin typeface="Proxima Nova"/>
                <a:ea typeface="Proxima Nova"/>
                <a:cs typeface="Proxima Nova"/>
                <a:sym typeface="Proxima Nova"/>
              </a:rPr>
              <a:t>Las </a:t>
            </a:r>
            <a:r>
              <a:rPr lang="es-MX" sz="1600" dirty="0">
                <a:solidFill>
                  <a:srgbClr val="7F5CB0"/>
                </a:solidFill>
                <a:latin typeface="Proxima Nova"/>
                <a:ea typeface="Proxima Nova"/>
                <a:cs typeface="Proxima Nova"/>
                <a:sym typeface="Proxima Nova"/>
              </a:rPr>
              <a:t>preguntas, los puntos de referencia y los cálculos permiten a los usuarios cambiar lo que están viendo en </a:t>
            </a:r>
            <a:r>
              <a:rPr lang="es-MX" sz="1600" dirty="0" smtClean="0">
                <a:solidFill>
                  <a:srgbClr val="7F5CB0"/>
                </a:solidFill>
                <a:latin typeface="Proxima Nova"/>
                <a:ea typeface="Proxima Nova"/>
                <a:cs typeface="Proxima Nova"/>
                <a:sym typeface="Proxima Nova"/>
              </a:rPr>
              <a:t>Rangos.</a:t>
            </a:r>
            <a:endParaRPr lang="es-MX" sz="1600" dirty="0">
              <a:solidFill>
                <a:srgbClr val="7F5CB0"/>
              </a:solidFill>
              <a:latin typeface="Proxima Nova"/>
              <a:ea typeface="Proxima Nova"/>
              <a:cs typeface="Proxima Nova"/>
              <a:sym typeface="Proxima Nova"/>
            </a:endParaRPr>
          </a:p>
          <a:p>
            <a:pPr lvl="0">
              <a:lnSpc>
                <a:spcPct val="80000"/>
              </a:lnSpc>
            </a:pPr>
            <a:endParaRPr lang="es-MX" sz="1600" dirty="0" smtClean="0">
              <a:solidFill>
                <a:srgbClr val="7F5CB0"/>
              </a:solidFill>
              <a:latin typeface="Proxima Nova"/>
              <a:ea typeface="Proxima Nova"/>
              <a:cs typeface="Proxima Nova"/>
              <a:sym typeface="Proxima Nova"/>
            </a:endParaRPr>
          </a:p>
          <a:p>
            <a:pPr marL="285750" lvl="0" indent="-285750">
              <a:lnSpc>
                <a:spcPct val="80000"/>
              </a:lnSpc>
              <a:buFont typeface="Arial" panose="020B0604020202020204" pitchFamily="34" charset="0"/>
              <a:buChar char="•"/>
            </a:pPr>
            <a:r>
              <a:rPr lang="es-MX" sz="1600" dirty="0" smtClean="0">
                <a:solidFill>
                  <a:srgbClr val="7F5CB0"/>
                </a:solidFill>
                <a:latin typeface="Proxima Nova"/>
                <a:ea typeface="Proxima Nova"/>
                <a:cs typeface="Proxima Nova"/>
                <a:sym typeface="Proxima Nova"/>
              </a:rPr>
              <a:t>Preguntas</a:t>
            </a:r>
            <a:r>
              <a:rPr lang="es-MX" sz="1600" dirty="0">
                <a:solidFill>
                  <a:srgbClr val="7F5CB0"/>
                </a:solidFill>
                <a:latin typeface="Proxima Nova"/>
                <a:ea typeface="Proxima Nova"/>
                <a:cs typeface="Proxima Nova"/>
                <a:sym typeface="Proxima Nova"/>
              </a:rPr>
              <a:t>: vea cómo se clasifican los diferentes grupos y segmentos según una pregunta en particular o un grupo de preguntas</a:t>
            </a:r>
            <a:r>
              <a:rPr lang="es-MX" sz="1600" dirty="0" smtClean="0">
                <a:solidFill>
                  <a:srgbClr val="7F5CB0"/>
                </a:solidFill>
                <a:latin typeface="Proxima Nova"/>
                <a:ea typeface="Proxima Nova"/>
                <a:cs typeface="Proxima Nova"/>
                <a:sym typeface="Proxima Nova"/>
              </a:rPr>
              <a:t>.</a:t>
            </a:r>
            <a:endParaRPr lang="en-US" sz="1600" dirty="0" smtClean="0">
              <a:solidFill>
                <a:srgbClr val="7F5CB0"/>
              </a:solidFill>
              <a:latin typeface="Proxima Nova"/>
              <a:ea typeface="Proxima Nova"/>
              <a:cs typeface="Proxima Nova"/>
              <a:sym typeface="Proxima Nova"/>
            </a:endParaRPr>
          </a:p>
          <a:p>
            <a:pPr marL="285750" lvl="0" indent="-285750">
              <a:lnSpc>
                <a:spcPct val="80000"/>
              </a:lnSpc>
              <a:buFont typeface="Arial" panose="020B0604020202020204" pitchFamily="34" charset="0"/>
              <a:buChar char="•"/>
            </a:pPr>
            <a:endParaRPr lang="en-US" sz="1600" dirty="0">
              <a:solidFill>
                <a:srgbClr val="7F5CB0"/>
              </a:solidFill>
              <a:latin typeface="Proxima Nova"/>
              <a:ea typeface="Proxima Nova"/>
              <a:cs typeface="Proxima Nova"/>
              <a:sym typeface="Proxima Nova"/>
            </a:endParaRPr>
          </a:p>
          <a:p>
            <a:pPr marL="285750" lvl="0" indent="-285750">
              <a:lnSpc>
                <a:spcPct val="80000"/>
              </a:lnSpc>
              <a:buFont typeface="Arial" panose="020B0604020202020204" pitchFamily="34" charset="0"/>
              <a:buChar char="•"/>
            </a:pPr>
            <a:r>
              <a:rPr lang="en-US" sz="1600" dirty="0" err="1">
                <a:solidFill>
                  <a:srgbClr val="7F5CB0"/>
                </a:solidFill>
                <a:latin typeface="Proxima Nova"/>
                <a:ea typeface="Proxima Nova"/>
                <a:cs typeface="Proxima Nova"/>
                <a:sym typeface="Proxima Nova"/>
              </a:rPr>
              <a:t>Puntos</a:t>
            </a:r>
            <a:r>
              <a:rPr lang="en-US" sz="1600" dirty="0">
                <a:solidFill>
                  <a:srgbClr val="7F5CB0"/>
                </a:solidFill>
                <a:latin typeface="Proxima Nova"/>
                <a:ea typeface="Proxima Nova"/>
                <a:cs typeface="Proxima Nova"/>
                <a:sym typeface="Proxima Nova"/>
              </a:rPr>
              <a:t> de </a:t>
            </a:r>
            <a:r>
              <a:rPr lang="en-US" sz="1600" dirty="0" err="1">
                <a:solidFill>
                  <a:srgbClr val="7F5CB0"/>
                </a:solidFill>
                <a:latin typeface="Proxima Nova"/>
                <a:ea typeface="Proxima Nova"/>
                <a:cs typeface="Proxima Nova"/>
                <a:sym typeface="Proxima Nova"/>
              </a:rPr>
              <a:t>referencia</a:t>
            </a:r>
            <a:r>
              <a:rPr lang="en-US" sz="1600" dirty="0">
                <a:solidFill>
                  <a:srgbClr val="7F5CB0"/>
                </a:solidFill>
                <a:latin typeface="Proxima Nova"/>
                <a:ea typeface="Proxima Nova"/>
                <a:cs typeface="Proxima Nova"/>
                <a:sym typeface="Proxima Nova"/>
              </a:rPr>
              <a:t>: </a:t>
            </a:r>
            <a:r>
              <a:rPr lang="en-US" sz="1600" dirty="0" err="1">
                <a:solidFill>
                  <a:srgbClr val="7F5CB0"/>
                </a:solidFill>
                <a:latin typeface="Proxima Nova"/>
                <a:ea typeface="Proxima Nova"/>
                <a:cs typeface="Proxima Nova"/>
                <a:sym typeface="Proxima Nova"/>
              </a:rPr>
              <a:t>comparar</a:t>
            </a:r>
            <a:r>
              <a:rPr lang="en-US" sz="1600" dirty="0">
                <a:solidFill>
                  <a:srgbClr val="7F5CB0"/>
                </a:solidFill>
                <a:latin typeface="Proxima Nova"/>
                <a:ea typeface="Proxima Nova"/>
                <a:cs typeface="Proxima Nova"/>
                <a:sym typeface="Proxima Nova"/>
              </a:rPr>
              <a:t> con </a:t>
            </a:r>
            <a:r>
              <a:rPr lang="en-US" sz="1600" dirty="0" err="1">
                <a:solidFill>
                  <a:srgbClr val="7F5CB0"/>
                </a:solidFill>
                <a:latin typeface="Proxima Nova"/>
                <a:ea typeface="Proxima Nova"/>
                <a:cs typeface="Proxima Nova"/>
                <a:sym typeface="Proxima Nova"/>
              </a:rPr>
              <a:t>diferentes</a:t>
            </a:r>
            <a:r>
              <a:rPr lang="en-US" sz="1600" dirty="0">
                <a:solidFill>
                  <a:srgbClr val="7F5CB0"/>
                </a:solidFill>
                <a:latin typeface="Proxima Nova"/>
                <a:ea typeface="Proxima Nova"/>
                <a:cs typeface="Proxima Nova"/>
                <a:sym typeface="Proxima Nova"/>
              </a:rPr>
              <a:t> </a:t>
            </a:r>
            <a:r>
              <a:rPr lang="en-US" sz="1600" dirty="0" err="1">
                <a:solidFill>
                  <a:srgbClr val="7F5CB0"/>
                </a:solidFill>
                <a:latin typeface="Proxima Nova"/>
                <a:ea typeface="Proxima Nova"/>
                <a:cs typeface="Proxima Nova"/>
                <a:sym typeface="Proxima Nova"/>
              </a:rPr>
              <a:t>períodos</a:t>
            </a:r>
            <a:r>
              <a:rPr lang="en-US" sz="1600" dirty="0">
                <a:solidFill>
                  <a:srgbClr val="7F5CB0"/>
                </a:solidFill>
                <a:latin typeface="Proxima Nova"/>
                <a:ea typeface="Proxima Nova"/>
                <a:cs typeface="Proxima Nova"/>
                <a:sym typeface="Proxima Nova"/>
              </a:rPr>
              <a:t> de </a:t>
            </a:r>
            <a:r>
              <a:rPr lang="en-US" sz="1600" dirty="0" err="1">
                <a:solidFill>
                  <a:srgbClr val="7F5CB0"/>
                </a:solidFill>
                <a:latin typeface="Proxima Nova"/>
                <a:ea typeface="Proxima Nova"/>
                <a:cs typeface="Proxima Nova"/>
                <a:sym typeface="Proxima Nova"/>
              </a:rPr>
              <a:t>tiempo</a:t>
            </a:r>
            <a:r>
              <a:rPr lang="en-US" sz="1600" dirty="0">
                <a:solidFill>
                  <a:srgbClr val="7F5CB0"/>
                </a:solidFill>
                <a:latin typeface="Proxima Nova"/>
                <a:ea typeface="Proxima Nova"/>
                <a:cs typeface="Proxima Nova"/>
                <a:sym typeface="Proxima Nova"/>
              </a:rPr>
              <a:t> o </a:t>
            </a:r>
            <a:r>
              <a:rPr lang="en-US" sz="1600" dirty="0" err="1">
                <a:solidFill>
                  <a:srgbClr val="7F5CB0"/>
                </a:solidFill>
                <a:latin typeface="Proxima Nova"/>
                <a:ea typeface="Proxima Nova"/>
                <a:cs typeface="Proxima Nova"/>
                <a:sym typeface="Proxima Nova"/>
              </a:rPr>
              <a:t>grupos</a:t>
            </a:r>
            <a:endParaRPr lang="en-US" sz="1600" dirty="0">
              <a:solidFill>
                <a:srgbClr val="7F5CB0"/>
              </a:solidFill>
              <a:latin typeface="Proxima Nova"/>
              <a:ea typeface="Proxima Nova"/>
              <a:cs typeface="Proxima Nova"/>
              <a:sym typeface="Proxima Nova"/>
            </a:endParaRPr>
          </a:p>
          <a:p>
            <a:pPr marL="285750" lvl="0" indent="-285750">
              <a:lnSpc>
                <a:spcPct val="80000"/>
              </a:lnSpc>
              <a:buFont typeface="Arial" panose="020B0604020202020204" pitchFamily="34" charset="0"/>
              <a:buChar char="•"/>
            </a:pPr>
            <a:endParaRPr lang="en-US" sz="1600" dirty="0">
              <a:solidFill>
                <a:srgbClr val="7F5CB0"/>
              </a:solidFill>
              <a:latin typeface="Proxima Nova"/>
              <a:ea typeface="Proxima Nova"/>
              <a:cs typeface="Proxima Nova"/>
              <a:sym typeface="Proxima Nova"/>
            </a:endParaRPr>
          </a:p>
          <a:p>
            <a:pPr marL="285750" lvl="0" indent="-285750">
              <a:lnSpc>
                <a:spcPct val="80000"/>
              </a:lnSpc>
              <a:buFont typeface="Arial" panose="020B0604020202020204" pitchFamily="34" charset="0"/>
              <a:buChar char="•"/>
            </a:pPr>
            <a:r>
              <a:rPr lang="en-US" sz="1600" dirty="0" err="1">
                <a:solidFill>
                  <a:srgbClr val="7F5CB0"/>
                </a:solidFill>
                <a:latin typeface="Proxima Nova"/>
                <a:ea typeface="Proxima Nova"/>
                <a:cs typeface="Proxima Nova"/>
                <a:sym typeface="Proxima Nova"/>
              </a:rPr>
              <a:t>Cálculos</a:t>
            </a:r>
            <a:r>
              <a:rPr lang="en-US" sz="1600" dirty="0">
                <a:solidFill>
                  <a:srgbClr val="7F5CB0"/>
                </a:solidFill>
                <a:latin typeface="Proxima Nova"/>
                <a:ea typeface="Proxima Nova"/>
                <a:cs typeface="Proxima Nova"/>
                <a:sym typeface="Proxima Nova"/>
              </a:rPr>
              <a:t>: </a:t>
            </a:r>
            <a:r>
              <a:rPr lang="en-US" sz="1600" dirty="0" err="1">
                <a:solidFill>
                  <a:srgbClr val="7F5CB0"/>
                </a:solidFill>
                <a:latin typeface="Proxima Nova"/>
                <a:ea typeface="Proxima Nova"/>
                <a:cs typeface="Proxima Nova"/>
                <a:sym typeface="Proxima Nova"/>
              </a:rPr>
              <a:t>cambie</a:t>
            </a:r>
            <a:r>
              <a:rPr lang="en-US" sz="1600" dirty="0">
                <a:solidFill>
                  <a:srgbClr val="7F5CB0"/>
                </a:solidFill>
                <a:latin typeface="Proxima Nova"/>
                <a:ea typeface="Proxima Nova"/>
                <a:cs typeface="Proxima Nova"/>
                <a:sym typeface="Proxima Nova"/>
              </a:rPr>
              <a:t> el </a:t>
            </a:r>
            <a:r>
              <a:rPr lang="en-US" sz="1600" dirty="0" err="1">
                <a:solidFill>
                  <a:srgbClr val="7F5CB0"/>
                </a:solidFill>
                <a:latin typeface="Proxima Nova"/>
                <a:ea typeface="Proxima Nova"/>
                <a:cs typeface="Proxima Nova"/>
                <a:sym typeface="Proxima Nova"/>
              </a:rPr>
              <a:t>cálculo</a:t>
            </a:r>
            <a:r>
              <a:rPr lang="en-US" sz="1600" dirty="0">
                <a:solidFill>
                  <a:srgbClr val="7F5CB0"/>
                </a:solidFill>
                <a:latin typeface="Proxima Nova"/>
                <a:ea typeface="Proxima Nova"/>
                <a:cs typeface="Proxima Nova"/>
                <a:sym typeface="Proxima Nova"/>
              </a:rPr>
              <a:t> que se </a:t>
            </a:r>
            <a:r>
              <a:rPr lang="en-US" sz="1600" dirty="0" err="1">
                <a:solidFill>
                  <a:srgbClr val="7F5CB0"/>
                </a:solidFill>
                <a:latin typeface="Proxima Nova"/>
                <a:ea typeface="Proxima Nova"/>
                <a:cs typeface="Proxima Nova"/>
                <a:sym typeface="Proxima Nova"/>
              </a:rPr>
              <a:t>utiliza</a:t>
            </a:r>
            <a:r>
              <a:rPr lang="en-US" sz="1600" dirty="0">
                <a:solidFill>
                  <a:srgbClr val="7F5CB0"/>
                </a:solidFill>
                <a:latin typeface="Proxima Nova"/>
                <a:ea typeface="Proxima Nova"/>
                <a:cs typeface="Proxima Nova"/>
                <a:sym typeface="Proxima Nova"/>
              </a:rPr>
              <a:t> para las </a:t>
            </a:r>
            <a:r>
              <a:rPr lang="en-US" sz="1600" dirty="0" err="1">
                <a:solidFill>
                  <a:srgbClr val="7F5CB0"/>
                </a:solidFill>
                <a:latin typeface="Proxima Nova"/>
                <a:ea typeface="Proxima Nova"/>
                <a:cs typeface="Proxima Nova"/>
                <a:sym typeface="Proxima Nova"/>
              </a:rPr>
              <a:t>métricas</a:t>
            </a:r>
            <a:r>
              <a:rPr lang="en-US" sz="1600" dirty="0">
                <a:solidFill>
                  <a:srgbClr val="7F5CB0"/>
                </a:solidFill>
                <a:latin typeface="Proxima Nova"/>
                <a:ea typeface="Proxima Nova"/>
                <a:cs typeface="Proxima Nova"/>
                <a:sym typeface="Proxima Nova"/>
              </a:rPr>
              <a:t> </a:t>
            </a:r>
            <a:r>
              <a:rPr lang="en-US" sz="1600" dirty="0" err="1">
                <a:solidFill>
                  <a:srgbClr val="7F5CB0"/>
                </a:solidFill>
                <a:latin typeface="Proxima Nova"/>
                <a:ea typeface="Proxima Nova"/>
                <a:cs typeface="Proxima Nova"/>
                <a:sym typeface="Proxima Nova"/>
              </a:rPr>
              <a:t>mostradas</a:t>
            </a:r>
            <a:endParaRPr lang="en-US" sz="1600" dirty="0">
              <a:solidFill>
                <a:srgbClr val="7F5CB0"/>
              </a:solidFill>
              <a:latin typeface="Proxima Nova"/>
              <a:ea typeface="Proxima Nova"/>
              <a:cs typeface="Proxima Nova"/>
              <a:sym typeface="Proxima Nova"/>
            </a:endParaRPr>
          </a:p>
        </p:txBody>
      </p:sp>
      <p:cxnSp>
        <p:nvCxnSpPr>
          <p:cNvPr id="6" name="Google Shape;1426;p160"/>
          <p:cNvCxnSpPr/>
          <p:nvPr/>
        </p:nvCxnSpPr>
        <p:spPr>
          <a:xfrm>
            <a:off x="7022772" y="1388711"/>
            <a:ext cx="0" cy="3486600"/>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7139868" y="1820415"/>
            <a:ext cx="264286" cy="234846"/>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4" name="Google Shape;1370;p155"/>
          <p:cNvSpPr/>
          <p:nvPr/>
        </p:nvSpPr>
        <p:spPr>
          <a:xfrm>
            <a:off x="7148838" y="2450360"/>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6" name="Google Shape;1370;p155"/>
          <p:cNvSpPr/>
          <p:nvPr/>
        </p:nvSpPr>
        <p:spPr>
          <a:xfrm>
            <a:off x="7174702" y="3387640"/>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49" y="1607737"/>
            <a:ext cx="6919135" cy="3840026"/>
          </a:xfrm>
          <a:prstGeom prst="rect">
            <a:avLst/>
          </a:prstGeom>
        </p:spPr>
      </p:pic>
      <p:sp>
        <p:nvSpPr>
          <p:cNvPr id="9" name="Google Shape;1373;p155"/>
          <p:cNvSpPr/>
          <p:nvPr/>
        </p:nvSpPr>
        <p:spPr>
          <a:xfrm>
            <a:off x="2636109" y="1607737"/>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21" name="Google Shape;1427;p160"/>
          <p:cNvSpPr/>
          <p:nvPr/>
        </p:nvSpPr>
        <p:spPr>
          <a:xfrm>
            <a:off x="155419" y="1775004"/>
            <a:ext cx="2538842" cy="280257"/>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370;p155"/>
          <p:cNvSpPr/>
          <p:nvPr/>
        </p:nvSpPr>
        <p:spPr>
          <a:xfrm>
            <a:off x="71349" y="2199388"/>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8" name="Google Shape;1427;p160"/>
          <p:cNvSpPr/>
          <p:nvPr/>
        </p:nvSpPr>
        <p:spPr>
          <a:xfrm>
            <a:off x="46088" y="2389367"/>
            <a:ext cx="3293430" cy="1205573"/>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370;p155"/>
          <p:cNvSpPr/>
          <p:nvPr/>
        </p:nvSpPr>
        <p:spPr>
          <a:xfrm>
            <a:off x="6367549" y="2317057"/>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23" name="Google Shape;1427;p160"/>
          <p:cNvSpPr/>
          <p:nvPr/>
        </p:nvSpPr>
        <p:spPr>
          <a:xfrm>
            <a:off x="3465290" y="2348021"/>
            <a:ext cx="3399421" cy="1117133"/>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32407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a:xfrm>
            <a:off x="488967" y="-103872"/>
            <a:ext cx="11436870" cy="647200"/>
          </a:xfrm>
        </p:spPr>
        <p:txBody>
          <a:bodyPr>
            <a:normAutofit fontScale="90000"/>
          </a:bodyPr>
          <a:lstStyle/>
          <a:p>
            <a:r>
              <a:rPr lang="es-MX" dirty="0">
                <a:latin typeface="Rockwell" panose="02060603020205020403" pitchFamily="18" charset="0"/>
                <a:ea typeface="Roboto Condensed Light" panose="02000000000000000000" pitchFamily="2" charset="0"/>
              </a:rPr>
              <a:t/>
            </a:r>
            <a:br>
              <a:rPr lang="es-MX" dirty="0">
                <a:latin typeface="Rockwell" panose="02060603020205020403" pitchFamily="18" charset="0"/>
                <a:ea typeface="Roboto Condensed Light" panose="02000000000000000000" pitchFamily="2" charset="0"/>
              </a:rPr>
            </a:br>
            <a:r>
              <a:rPr lang="es-MX" dirty="0">
                <a:latin typeface="Rockwell" panose="02060603020205020403" pitchFamily="18" charset="0"/>
                <a:ea typeface="Roboto Condensed Light" panose="02000000000000000000" pitchFamily="2" charset="0"/>
              </a:rPr>
              <a:t>Detalles de la muestra</a:t>
            </a:r>
            <a:br>
              <a:rPr lang="es-MX" dirty="0">
                <a:latin typeface="Rockwell" panose="02060603020205020403" pitchFamily="18" charset="0"/>
                <a:ea typeface="Roboto Condensed Light" panose="02000000000000000000" pitchFamily="2" charset="0"/>
              </a:rPr>
            </a:br>
            <a:r>
              <a:rPr lang="es-MX" dirty="0">
                <a:latin typeface="Rockwell" panose="02060603020205020403" pitchFamily="18" charset="0"/>
                <a:ea typeface="Roboto Condensed Light" panose="02000000000000000000" pitchFamily="2" charset="0"/>
              </a:rPr>
              <a:t>Analizar las métricas sin escala y </a:t>
            </a:r>
            <a:r>
              <a:rPr lang="es-MX" dirty="0" smtClean="0">
                <a:latin typeface="Rockwell" panose="02060603020205020403" pitchFamily="18" charset="0"/>
                <a:ea typeface="Roboto Condensed Light" panose="02000000000000000000" pitchFamily="2" charset="0"/>
              </a:rPr>
              <a:t>la demografía </a:t>
            </a:r>
            <a:r>
              <a:rPr lang="es-MX" dirty="0">
                <a:latin typeface="Rockwell" panose="02060603020205020403" pitchFamily="18" charset="0"/>
                <a:ea typeface="Roboto Condensed Light" panose="02000000000000000000" pitchFamily="2" charset="0"/>
              </a:rPr>
              <a:t>del cliente</a:t>
            </a:r>
            <a:endParaRPr lang="en-US" sz="3100" dirty="0">
              <a:latin typeface="Rockwell" panose="02060603020205020403" pitchFamily="18" charset="0"/>
              <a:ea typeface="Roboto Condensed Light" panose="02000000000000000000" pitchFamily="2" charset="0"/>
            </a:endParaRPr>
          </a:p>
        </p:txBody>
      </p:sp>
      <p:sp>
        <p:nvSpPr>
          <p:cNvPr id="48" name="Google Shape;1387;p156"/>
          <p:cNvSpPr txBox="1"/>
          <p:nvPr/>
        </p:nvSpPr>
        <p:spPr>
          <a:xfrm>
            <a:off x="1196427" y="2680139"/>
            <a:ext cx="9697546" cy="2309539"/>
          </a:xfrm>
          <a:prstGeom prst="rect">
            <a:avLst/>
          </a:prstGeom>
          <a:noFill/>
          <a:ln>
            <a:noFill/>
          </a:ln>
        </p:spPr>
        <p:txBody>
          <a:bodyPr spcFirstLastPara="1" wrap="square" lIns="91425" tIns="91425" rIns="91425" bIns="91425" anchor="t" anchorCtr="0">
            <a:noAutofit/>
          </a:bodyPr>
          <a:lstStyle/>
          <a:p>
            <a:pPr lvl="0" algn="ctr"/>
            <a:endParaRPr lang="es-MX" sz="2400" dirty="0">
              <a:solidFill>
                <a:srgbClr val="7F5CB0"/>
              </a:solidFill>
              <a:latin typeface="Proxima Nova"/>
              <a:ea typeface="Proxima Nova"/>
              <a:cs typeface="Proxima Nova"/>
              <a:sym typeface="Proxima Nova"/>
            </a:endParaRPr>
          </a:p>
          <a:p>
            <a:pPr lvl="0" algn="ctr"/>
            <a:r>
              <a:rPr lang="es-MX" sz="2400" dirty="0" smtClean="0">
                <a:solidFill>
                  <a:srgbClr val="7F5CB0"/>
                </a:solidFill>
                <a:latin typeface="Proxima Nova"/>
                <a:ea typeface="Proxima Nova"/>
                <a:cs typeface="Proxima Nova"/>
                <a:sym typeface="Proxima Nova"/>
              </a:rPr>
              <a:t>La pestaña Detalles de la Muestra permite </a:t>
            </a:r>
            <a:r>
              <a:rPr lang="es-MX" sz="2400" dirty="0">
                <a:solidFill>
                  <a:srgbClr val="7F5CB0"/>
                </a:solidFill>
                <a:latin typeface="Proxima Nova"/>
                <a:ea typeface="Proxima Nova"/>
                <a:cs typeface="Proxima Nova"/>
                <a:sym typeface="Proxima Nova"/>
              </a:rPr>
              <a:t>a los usuarios ver datos demográficos y segmentos de encuestadores, revelando el porcentaje o el número de encuestados dentro de cada grupo.</a:t>
            </a:r>
            <a:endParaRPr lang="en-US" sz="2400" dirty="0">
              <a:solidFill>
                <a:srgbClr val="7F5CB0"/>
              </a:solidFill>
              <a:latin typeface="Proxima Nova"/>
              <a:ea typeface="Proxima Nova"/>
              <a:cs typeface="Proxima Nova"/>
              <a:sym typeface="Proxima Nova"/>
            </a:endParaRPr>
          </a:p>
        </p:txBody>
      </p:sp>
    </p:spTree>
    <p:extLst>
      <p:ext uri="{BB962C8B-B14F-4D97-AF65-F5344CB8AC3E}">
        <p14:creationId xmlns:p14="http://schemas.microsoft.com/office/powerpoint/2010/main" val="41266707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95841"/>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a:xfrm>
            <a:off x="297937" y="-477168"/>
            <a:ext cx="10868045" cy="647200"/>
          </a:xfrm>
        </p:spPr>
        <p:txBody>
          <a:bodyPr>
            <a:normAutofit fontScale="90000"/>
          </a:bodyPr>
          <a:lstStyle/>
          <a:p>
            <a:r>
              <a:rPr lang="es-MX" dirty="0">
                <a:latin typeface="Rockwell" panose="02060603020205020403" pitchFamily="18" charset="0"/>
                <a:ea typeface="Roboto Condensed Light" panose="02000000000000000000" pitchFamily="2" charset="0"/>
              </a:rPr>
              <a:t/>
            </a:r>
            <a:br>
              <a:rPr lang="es-MX" dirty="0">
                <a:latin typeface="Rockwell" panose="02060603020205020403" pitchFamily="18" charset="0"/>
                <a:ea typeface="Roboto Condensed Light" panose="02000000000000000000" pitchFamily="2" charset="0"/>
              </a:rPr>
            </a:br>
            <a:r>
              <a:rPr lang="es-MX" dirty="0">
                <a:latin typeface="Rockwell" panose="02060603020205020403" pitchFamily="18" charset="0"/>
                <a:ea typeface="Roboto Condensed Light" panose="02000000000000000000" pitchFamily="2" charset="0"/>
              </a:rPr>
              <a:t>Detalles de la muestra: Tabla</a:t>
            </a:r>
            <a:br>
              <a:rPr lang="es-MX" dirty="0">
                <a:latin typeface="Rockwell" panose="02060603020205020403" pitchFamily="18" charset="0"/>
                <a:ea typeface="Roboto Condensed Light" panose="02000000000000000000" pitchFamily="2" charset="0"/>
              </a:rPr>
            </a:br>
            <a:r>
              <a:rPr lang="es-MX" dirty="0">
                <a:latin typeface="Rockwell" panose="02060603020205020403" pitchFamily="18" charset="0"/>
                <a:ea typeface="Roboto Condensed Light" panose="02000000000000000000" pitchFamily="2" charset="0"/>
              </a:rPr>
              <a:t>Analizar las métricas sin escala y la demografía del cliente</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425516" y="1253327"/>
            <a:ext cx="4597178" cy="3042514"/>
          </a:xfrm>
          <a:prstGeom prst="rect">
            <a:avLst/>
          </a:prstGeom>
          <a:noFill/>
          <a:ln>
            <a:noFill/>
          </a:ln>
        </p:spPr>
        <p:txBody>
          <a:bodyPr spcFirstLastPara="1" wrap="square" lIns="91425" tIns="91425" rIns="91425" bIns="91425" anchor="t" anchorCtr="0">
            <a:noAutofit/>
          </a:bodyPr>
          <a:lstStyle/>
          <a:p>
            <a:pPr lvl="0">
              <a:lnSpc>
                <a:spcPct val="80000"/>
              </a:lnSpc>
            </a:pPr>
            <a:endParaRPr lang="es-MX" sz="1600" dirty="0">
              <a:solidFill>
                <a:srgbClr val="7F5CB0"/>
              </a:solidFill>
              <a:latin typeface="Proxima Nova"/>
              <a:ea typeface="Proxima Nova"/>
              <a:cs typeface="Proxima Nova"/>
              <a:sym typeface="Proxima Nova"/>
            </a:endParaRPr>
          </a:p>
          <a:p>
            <a:pPr lvl="0">
              <a:lnSpc>
                <a:spcPct val="80000"/>
              </a:lnSpc>
            </a:pPr>
            <a:r>
              <a:rPr lang="es-MX" sz="1600" dirty="0">
                <a:solidFill>
                  <a:srgbClr val="7F5CB0"/>
                </a:solidFill>
                <a:latin typeface="Proxima Nova"/>
                <a:ea typeface="Proxima Nova"/>
                <a:cs typeface="Proxima Nova"/>
                <a:sym typeface="Proxima Nova"/>
              </a:rPr>
              <a:t>Filtros adicionales en la vista de tabla </a:t>
            </a:r>
            <a:r>
              <a:rPr lang="es-MX" sz="1600" dirty="0" smtClean="0">
                <a:solidFill>
                  <a:srgbClr val="7F5CB0"/>
                </a:solidFill>
                <a:latin typeface="Proxima Nova"/>
                <a:ea typeface="Proxima Nova"/>
                <a:cs typeface="Proxima Nova"/>
                <a:sym typeface="Proxima Nova"/>
              </a:rPr>
              <a:t>en detalles </a:t>
            </a:r>
            <a:r>
              <a:rPr lang="es-MX" sz="1600" dirty="0">
                <a:solidFill>
                  <a:srgbClr val="7F5CB0"/>
                </a:solidFill>
                <a:latin typeface="Proxima Nova"/>
                <a:ea typeface="Proxima Nova"/>
                <a:cs typeface="Proxima Nova"/>
                <a:sym typeface="Proxima Nova"/>
              </a:rPr>
              <a:t>de </a:t>
            </a:r>
            <a:r>
              <a:rPr lang="es-MX" sz="1600" dirty="0" smtClean="0">
                <a:solidFill>
                  <a:srgbClr val="7F5CB0"/>
                </a:solidFill>
                <a:latin typeface="Proxima Nova"/>
                <a:ea typeface="Proxima Nova"/>
                <a:cs typeface="Proxima Nova"/>
                <a:sym typeface="Proxima Nova"/>
              </a:rPr>
              <a:t>muestra:</a:t>
            </a:r>
          </a:p>
          <a:p>
            <a:pPr lvl="0">
              <a:lnSpc>
                <a:spcPct val="80000"/>
              </a:lnSpc>
            </a:pPr>
            <a:endParaRPr lang="es-MX" sz="1600" dirty="0">
              <a:solidFill>
                <a:srgbClr val="7F5CB0"/>
              </a:solidFill>
              <a:latin typeface="Proxima Nova"/>
              <a:ea typeface="Proxima Nova"/>
              <a:cs typeface="Proxima Nova"/>
              <a:sym typeface="Proxima Nova"/>
            </a:endParaRPr>
          </a:p>
          <a:p>
            <a:pPr marL="285750" lvl="0" indent="-285750">
              <a:lnSpc>
                <a:spcPct val="80000"/>
              </a:lnSpc>
              <a:buFont typeface="Arial" panose="020B0604020202020204" pitchFamily="34" charset="0"/>
              <a:buChar char="•"/>
            </a:pPr>
            <a:endParaRPr lang="es-MX" sz="1600" dirty="0">
              <a:solidFill>
                <a:srgbClr val="7F5CB0"/>
              </a:solidFill>
              <a:latin typeface="Proxima Nova"/>
              <a:ea typeface="Proxima Nova"/>
              <a:cs typeface="Proxima Nova"/>
              <a:sym typeface="Proxima Nova"/>
            </a:endParaRPr>
          </a:p>
          <a:p>
            <a:pPr marL="285750" lvl="0" indent="-285750">
              <a:lnSpc>
                <a:spcPct val="80000"/>
              </a:lnSpc>
              <a:buFont typeface="Arial" panose="020B0604020202020204" pitchFamily="34" charset="0"/>
              <a:buChar char="•"/>
            </a:pPr>
            <a:r>
              <a:rPr lang="es-MX" sz="1600" dirty="0">
                <a:solidFill>
                  <a:srgbClr val="7F5CB0"/>
                </a:solidFill>
                <a:latin typeface="Proxima Nova"/>
                <a:ea typeface="Proxima Nova"/>
                <a:cs typeface="Proxima Nova"/>
                <a:sym typeface="Proxima Nova"/>
              </a:rPr>
              <a:t>Columnas: Compara puntuaciones entre </a:t>
            </a:r>
            <a:r>
              <a:rPr lang="es-MX" sz="1600" dirty="0" smtClean="0">
                <a:solidFill>
                  <a:srgbClr val="7F5CB0"/>
                </a:solidFill>
                <a:latin typeface="Proxima Nova"/>
                <a:ea typeface="Proxima Nova"/>
                <a:cs typeface="Proxima Nova"/>
                <a:sym typeface="Proxima Nova"/>
              </a:rPr>
              <a:t>segmento.</a:t>
            </a:r>
            <a:endParaRPr lang="en-US" sz="1600" dirty="0" smtClean="0">
              <a:solidFill>
                <a:srgbClr val="7F5CB0"/>
              </a:solidFill>
              <a:latin typeface="Proxima Nova"/>
              <a:ea typeface="Proxima Nova"/>
              <a:cs typeface="Proxima Nova"/>
              <a:sym typeface="Proxima Nova"/>
            </a:endParaRPr>
          </a:p>
          <a:p>
            <a:pPr marL="285750" lvl="0" indent="-285750">
              <a:lnSpc>
                <a:spcPct val="80000"/>
              </a:lnSpc>
              <a:buFont typeface="Arial" panose="020B0604020202020204" pitchFamily="34" charset="0"/>
              <a:buChar char="•"/>
            </a:pPr>
            <a:endParaRPr lang="es-MX" sz="1600" dirty="0">
              <a:solidFill>
                <a:srgbClr val="7F5CB0"/>
              </a:solidFill>
              <a:latin typeface="Proxima Nova"/>
              <a:ea typeface="Proxima Nova"/>
              <a:cs typeface="Proxima Nova"/>
              <a:sym typeface="Proxima Nova"/>
            </a:endParaRPr>
          </a:p>
          <a:p>
            <a:pPr marL="285750" lvl="0" indent="-285750">
              <a:lnSpc>
                <a:spcPct val="80000"/>
              </a:lnSpc>
              <a:buFont typeface="Arial" panose="020B0604020202020204" pitchFamily="34" charset="0"/>
              <a:buChar char="•"/>
            </a:pPr>
            <a:r>
              <a:rPr lang="es-MX" sz="1600" dirty="0">
                <a:solidFill>
                  <a:srgbClr val="7F5CB0"/>
                </a:solidFill>
                <a:latin typeface="Proxima Nova"/>
                <a:ea typeface="Proxima Nova"/>
                <a:cs typeface="Proxima Nova"/>
                <a:sym typeface="Proxima Nova"/>
              </a:rPr>
              <a:t>Punto de referencia: comparar con diferentes períodos de tiempo o grupos.</a:t>
            </a:r>
          </a:p>
          <a:p>
            <a:pPr marL="285750" lvl="0" indent="-285750">
              <a:lnSpc>
                <a:spcPct val="80000"/>
              </a:lnSpc>
              <a:buFont typeface="Arial" panose="020B0604020202020204" pitchFamily="34" charset="0"/>
              <a:buChar char="•"/>
            </a:pPr>
            <a:endParaRPr lang="es-MX" sz="1600" dirty="0">
              <a:solidFill>
                <a:srgbClr val="7F5CB0"/>
              </a:solidFill>
              <a:latin typeface="Proxima Nova"/>
              <a:ea typeface="Proxima Nova"/>
              <a:cs typeface="Proxima Nova"/>
              <a:sym typeface="Proxima Nova"/>
            </a:endParaRPr>
          </a:p>
          <a:p>
            <a:pPr marL="285750" lvl="0" indent="-285750">
              <a:lnSpc>
                <a:spcPct val="80000"/>
              </a:lnSpc>
              <a:buFont typeface="Arial" panose="020B0604020202020204" pitchFamily="34" charset="0"/>
              <a:buChar char="•"/>
            </a:pPr>
            <a:r>
              <a:rPr lang="es-MX" sz="1600" dirty="0">
                <a:solidFill>
                  <a:srgbClr val="7F5CB0"/>
                </a:solidFill>
                <a:latin typeface="Proxima Nova"/>
                <a:ea typeface="Proxima Nova"/>
                <a:cs typeface="Proxima Nova"/>
                <a:sym typeface="Proxima Nova"/>
              </a:rPr>
              <a:t>Cálculo: cambie el cálculo que se utiliza del porcentaje de respuestas dentro de cada valor para contar las respuestas dentro de cada uno</a:t>
            </a:r>
            <a:r>
              <a:rPr lang="es-MX" sz="1600" dirty="0" smtClean="0">
                <a:solidFill>
                  <a:srgbClr val="7F5CB0"/>
                </a:solidFill>
                <a:latin typeface="Proxima Nova"/>
                <a:ea typeface="Proxima Nova"/>
                <a:cs typeface="Proxima Nova"/>
                <a:sym typeface="Proxima Nova"/>
              </a:rPr>
              <a:t>.</a:t>
            </a:r>
          </a:p>
          <a:p>
            <a:pPr marL="285750" lvl="0" indent="-285750">
              <a:lnSpc>
                <a:spcPct val="80000"/>
              </a:lnSpc>
              <a:buFont typeface="Arial" panose="020B0604020202020204" pitchFamily="34" charset="0"/>
              <a:buChar char="•"/>
            </a:pPr>
            <a:endParaRPr lang="en-US" sz="1600" dirty="0" smtClean="0">
              <a:solidFill>
                <a:srgbClr val="7F5CB0"/>
              </a:solidFill>
              <a:latin typeface="Proxima Nova"/>
              <a:ea typeface="Proxima Nova"/>
              <a:cs typeface="Proxima Nova"/>
              <a:sym typeface="Proxima Nova"/>
            </a:endParaRPr>
          </a:p>
          <a:p>
            <a:pPr lvl="0">
              <a:lnSpc>
                <a:spcPct val="80000"/>
              </a:lnSpc>
            </a:pPr>
            <a:r>
              <a:rPr lang="en-US" sz="1600" dirty="0" err="1" smtClean="0">
                <a:solidFill>
                  <a:srgbClr val="7F5CB0"/>
                </a:solidFill>
                <a:latin typeface="Proxima Nova"/>
                <a:ea typeface="Proxima Nova"/>
                <a:cs typeface="Proxima Nova"/>
                <a:sym typeface="Proxima Nova"/>
              </a:rPr>
              <a:t>Detalles</a:t>
            </a:r>
            <a:r>
              <a:rPr lang="en-US" sz="1600" dirty="0" smtClean="0">
                <a:solidFill>
                  <a:srgbClr val="7F5CB0"/>
                </a:solidFill>
                <a:latin typeface="Proxima Nova"/>
                <a:ea typeface="Proxima Nova"/>
                <a:cs typeface="Proxima Nova"/>
                <a:sym typeface="Proxima Nova"/>
              </a:rPr>
              <a:t> </a:t>
            </a:r>
            <a:r>
              <a:rPr lang="en-US" sz="1600" dirty="0">
                <a:solidFill>
                  <a:srgbClr val="7F5CB0"/>
                </a:solidFill>
                <a:latin typeface="Proxima Nova"/>
                <a:ea typeface="Proxima Nova"/>
                <a:cs typeface="Proxima Nova"/>
                <a:sym typeface="Proxima Nova"/>
              </a:rPr>
              <a:t>de </a:t>
            </a:r>
            <a:r>
              <a:rPr lang="en-US" sz="1600" dirty="0" err="1">
                <a:solidFill>
                  <a:srgbClr val="7F5CB0"/>
                </a:solidFill>
                <a:latin typeface="Proxima Nova"/>
                <a:ea typeface="Proxima Nova"/>
                <a:cs typeface="Proxima Nova"/>
                <a:sym typeface="Proxima Nova"/>
              </a:rPr>
              <a:t>muestra</a:t>
            </a:r>
            <a:r>
              <a:rPr lang="en-US" sz="1600" dirty="0">
                <a:solidFill>
                  <a:srgbClr val="7F5CB0"/>
                </a:solidFill>
                <a:latin typeface="Proxima Nova"/>
                <a:ea typeface="Proxima Nova"/>
                <a:cs typeface="Proxima Nova"/>
                <a:sym typeface="Proxima Nova"/>
              </a:rPr>
              <a:t> </a:t>
            </a:r>
            <a:r>
              <a:rPr lang="en-US" sz="1600" dirty="0" err="1">
                <a:solidFill>
                  <a:srgbClr val="7F5CB0"/>
                </a:solidFill>
                <a:latin typeface="Proxima Nova"/>
                <a:ea typeface="Proxima Nova"/>
                <a:cs typeface="Proxima Nova"/>
                <a:sym typeface="Proxima Nova"/>
              </a:rPr>
              <a:t>muestra</a:t>
            </a:r>
            <a:r>
              <a:rPr lang="en-US" sz="1600" dirty="0">
                <a:solidFill>
                  <a:srgbClr val="7F5CB0"/>
                </a:solidFill>
                <a:latin typeface="Proxima Nova"/>
                <a:ea typeface="Proxima Nova"/>
                <a:cs typeface="Proxima Nova"/>
                <a:sym typeface="Proxima Nova"/>
              </a:rPr>
              <a:t> un </a:t>
            </a:r>
            <a:r>
              <a:rPr lang="en-US" sz="1600" dirty="0" err="1">
                <a:solidFill>
                  <a:srgbClr val="7F5CB0"/>
                </a:solidFill>
                <a:latin typeface="Proxima Nova"/>
                <a:ea typeface="Proxima Nova"/>
                <a:cs typeface="Proxima Nova"/>
                <a:sym typeface="Proxima Nova"/>
              </a:rPr>
              <a:t>desglose</a:t>
            </a:r>
            <a:r>
              <a:rPr lang="en-US" sz="1600" dirty="0">
                <a:solidFill>
                  <a:srgbClr val="7F5CB0"/>
                </a:solidFill>
                <a:latin typeface="Proxima Nova"/>
                <a:ea typeface="Proxima Nova"/>
                <a:cs typeface="Proxima Nova"/>
                <a:sym typeface="Proxima Nova"/>
              </a:rPr>
              <a:t> </a:t>
            </a:r>
            <a:r>
              <a:rPr lang="en-US" sz="1600" dirty="0" err="1">
                <a:solidFill>
                  <a:srgbClr val="7F5CB0"/>
                </a:solidFill>
                <a:latin typeface="Proxima Nova"/>
                <a:ea typeface="Proxima Nova"/>
                <a:cs typeface="Proxima Nova"/>
                <a:sym typeface="Proxima Nova"/>
              </a:rPr>
              <a:t>demográfico</a:t>
            </a:r>
            <a:r>
              <a:rPr lang="en-US" sz="1600" dirty="0">
                <a:solidFill>
                  <a:srgbClr val="7F5CB0"/>
                </a:solidFill>
                <a:latin typeface="Proxima Nova"/>
                <a:ea typeface="Proxima Nova"/>
                <a:cs typeface="Proxima Nova"/>
                <a:sym typeface="Proxima Nova"/>
              </a:rPr>
              <a:t> o </a:t>
            </a:r>
            <a:r>
              <a:rPr lang="en-US" sz="1600" dirty="0" err="1">
                <a:solidFill>
                  <a:srgbClr val="7F5CB0"/>
                </a:solidFill>
                <a:latin typeface="Proxima Nova"/>
                <a:ea typeface="Proxima Nova"/>
                <a:cs typeface="Proxima Nova"/>
                <a:sym typeface="Proxima Nova"/>
              </a:rPr>
              <a:t>por</a:t>
            </a:r>
            <a:r>
              <a:rPr lang="en-US" sz="1600" dirty="0">
                <a:solidFill>
                  <a:srgbClr val="7F5CB0"/>
                </a:solidFill>
                <a:latin typeface="Proxima Nova"/>
                <a:ea typeface="Proxima Nova"/>
                <a:cs typeface="Proxima Nova"/>
                <a:sym typeface="Proxima Nova"/>
              </a:rPr>
              <a:t> </a:t>
            </a:r>
            <a:r>
              <a:rPr lang="en-US" sz="1600" dirty="0" err="1">
                <a:solidFill>
                  <a:srgbClr val="7F5CB0"/>
                </a:solidFill>
                <a:latin typeface="Proxima Nova"/>
                <a:ea typeface="Proxima Nova"/>
                <a:cs typeface="Proxima Nova"/>
                <a:sym typeface="Proxima Nova"/>
              </a:rPr>
              <a:t>segmento</a:t>
            </a:r>
            <a:r>
              <a:rPr lang="en-US" sz="1600" dirty="0">
                <a:solidFill>
                  <a:srgbClr val="7F5CB0"/>
                </a:solidFill>
                <a:latin typeface="Proxima Nova"/>
                <a:ea typeface="Proxima Nova"/>
                <a:cs typeface="Proxima Nova"/>
                <a:sym typeface="Proxima Nova"/>
              </a:rPr>
              <a:t> de </a:t>
            </a:r>
            <a:r>
              <a:rPr lang="en-US" sz="1600" dirty="0" err="1">
                <a:solidFill>
                  <a:srgbClr val="7F5CB0"/>
                </a:solidFill>
                <a:latin typeface="Proxima Nova"/>
                <a:ea typeface="Proxima Nova"/>
                <a:cs typeface="Proxima Nova"/>
                <a:sym typeface="Proxima Nova"/>
              </a:rPr>
              <a:t>encuestas</a:t>
            </a:r>
            <a:r>
              <a:rPr lang="en-US" sz="1600" dirty="0">
                <a:solidFill>
                  <a:srgbClr val="7F5CB0"/>
                </a:solidFill>
                <a:latin typeface="Proxima Nova"/>
                <a:ea typeface="Proxima Nova"/>
                <a:cs typeface="Proxima Nova"/>
                <a:sym typeface="Proxima Nova"/>
              </a:rPr>
              <a:t> </a:t>
            </a:r>
            <a:r>
              <a:rPr lang="en-US" sz="1600" dirty="0" err="1">
                <a:solidFill>
                  <a:srgbClr val="7F5CB0"/>
                </a:solidFill>
                <a:latin typeface="Proxima Nova"/>
                <a:ea typeface="Proxima Nova"/>
                <a:cs typeface="Proxima Nova"/>
                <a:sym typeface="Proxima Nova"/>
              </a:rPr>
              <a:t>completadas</a:t>
            </a:r>
            <a:r>
              <a:rPr lang="en-US" sz="1600" dirty="0">
                <a:solidFill>
                  <a:srgbClr val="7F5CB0"/>
                </a:solidFill>
                <a:latin typeface="Proxima Nova"/>
                <a:ea typeface="Proxima Nova"/>
                <a:cs typeface="Proxima Nova"/>
                <a:sym typeface="Proxima Nova"/>
              </a:rPr>
              <a:t> </a:t>
            </a:r>
            <a:r>
              <a:rPr lang="en-US" sz="1600" dirty="0" err="1">
                <a:solidFill>
                  <a:srgbClr val="7F5CB0"/>
                </a:solidFill>
                <a:latin typeface="Proxima Nova"/>
                <a:ea typeface="Proxima Nova"/>
                <a:cs typeface="Proxima Nova"/>
                <a:sym typeface="Proxima Nova"/>
              </a:rPr>
              <a:t>por</a:t>
            </a:r>
            <a:r>
              <a:rPr lang="en-US" sz="1600" dirty="0">
                <a:solidFill>
                  <a:srgbClr val="7F5CB0"/>
                </a:solidFill>
                <a:latin typeface="Proxima Nova"/>
                <a:ea typeface="Proxima Nova"/>
                <a:cs typeface="Proxima Nova"/>
                <a:sym typeface="Proxima Nova"/>
              </a:rPr>
              <a:t> </a:t>
            </a:r>
            <a:r>
              <a:rPr lang="en-US" sz="1600" dirty="0" err="1">
                <a:solidFill>
                  <a:srgbClr val="7F5CB0"/>
                </a:solidFill>
                <a:latin typeface="Proxima Nova"/>
                <a:ea typeface="Proxima Nova"/>
                <a:cs typeface="Proxima Nova"/>
                <a:sym typeface="Proxima Nova"/>
              </a:rPr>
              <a:t>porcentaje</a:t>
            </a:r>
            <a:r>
              <a:rPr lang="en-US" sz="1600" dirty="0">
                <a:solidFill>
                  <a:srgbClr val="7F5CB0"/>
                </a:solidFill>
                <a:latin typeface="Proxima Nova"/>
                <a:ea typeface="Proxima Nova"/>
                <a:cs typeface="Proxima Nova"/>
                <a:sym typeface="Proxima Nova"/>
              </a:rPr>
              <a:t> o </a:t>
            </a:r>
            <a:r>
              <a:rPr lang="en-US" sz="1600" dirty="0" err="1">
                <a:solidFill>
                  <a:srgbClr val="7F5CB0"/>
                </a:solidFill>
                <a:latin typeface="Proxima Nova"/>
                <a:ea typeface="Proxima Nova"/>
                <a:cs typeface="Proxima Nova"/>
                <a:sym typeface="Proxima Nova"/>
              </a:rPr>
              <a:t>por</a:t>
            </a:r>
            <a:r>
              <a:rPr lang="en-US" sz="1600" dirty="0">
                <a:solidFill>
                  <a:srgbClr val="7F5CB0"/>
                </a:solidFill>
                <a:latin typeface="Proxima Nova"/>
                <a:ea typeface="Proxima Nova"/>
                <a:cs typeface="Proxima Nova"/>
                <a:sym typeface="Proxima Nova"/>
              </a:rPr>
              <a:t> </a:t>
            </a:r>
            <a:r>
              <a:rPr lang="en-US" sz="1600" dirty="0" err="1">
                <a:solidFill>
                  <a:srgbClr val="7F5CB0"/>
                </a:solidFill>
                <a:latin typeface="Proxima Nova"/>
                <a:ea typeface="Proxima Nova"/>
                <a:cs typeface="Proxima Nova"/>
                <a:sym typeface="Proxima Nova"/>
              </a:rPr>
              <a:t>conteo</a:t>
            </a:r>
            <a:r>
              <a:rPr lang="en-US" sz="1600" dirty="0" smtClean="0">
                <a:solidFill>
                  <a:srgbClr val="7F5CB0"/>
                </a:solidFill>
                <a:latin typeface="Proxima Nova"/>
                <a:ea typeface="Proxima Nova"/>
                <a:cs typeface="Proxima Nova"/>
                <a:sym typeface="Proxima Nova"/>
              </a:rPr>
              <a:t>.</a:t>
            </a:r>
          </a:p>
          <a:p>
            <a:pPr lvl="0">
              <a:lnSpc>
                <a:spcPct val="80000"/>
              </a:lnSpc>
            </a:pPr>
            <a:endParaRPr lang="en-US" sz="1600" dirty="0">
              <a:solidFill>
                <a:srgbClr val="7F5CB0"/>
              </a:solidFill>
              <a:latin typeface="Proxima Nova"/>
              <a:ea typeface="Proxima Nova"/>
              <a:cs typeface="Proxima Nova"/>
              <a:sym typeface="Proxima Nova"/>
            </a:endParaRPr>
          </a:p>
          <a:p>
            <a:pPr lvl="0">
              <a:lnSpc>
                <a:spcPct val="80000"/>
              </a:lnSpc>
            </a:pPr>
            <a:r>
              <a:rPr lang="es-MX" sz="1600" dirty="0" smtClean="0">
                <a:solidFill>
                  <a:srgbClr val="7F5CB0"/>
                </a:solidFill>
                <a:latin typeface="Proxima Nova"/>
                <a:ea typeface="Proxima Nova"/>
                <a:cs typeface="Proxima Nova"/>
                <a:sym typeface="Proxima Nova"/>
              </a:rPr>
              <a:t>La </a:t>
            </a:r>
            <a:r>
              <a:rPr lang="es-MX" sz="1600" dirty="0">
                <a:solidFill>
                  <a:srgbClr val="7F5CB0"/>
                </a:solidFill>
                <a:latin typeface="Proxima Nova"/>
                <a:ea typeface="Proxima Nova"/>
                <a:cs typeface="Proxima Nova"/>
                <a:sym typeface="Proxima Nova"/>
              </a:rPr>
              <a:t>columna </a:t>
            </a:r>
            <a:r>
              <a:rPr lang="es-MX" sz="1600" dirty="0" smtClean="0">
                <a:solidFill>
                  <a:srgbClr val="7F5CB0"/>
                </a:solidFill>
                <a:latin typeface="Proxima Nova"/>
                <a:ea typeface="Proxima Nova"/>
                <a:cs typeface="Proxima Nova"/>
                <a:sym typeface="Proxima Nova"/>
              </a:rPr>
              <a:t>de punto de referencia muestra </a:t>
            </a:r>
            <a:r>
              <a:rPr lang="es-MX" sz="1600" dirty="0">
                <a:solidFill>
                  <a:srgbClr val="7F5CB0"/>
                </a:solidFill>
                <a:latin typeface="Proxima Nova"/>
                <a:ea typeface="Proxima Nova"/>
                <a:cs typeface="Proxima Nova"/>
                <a:sym typeface="Proxima Nova"/>
              </a:rPr>
              <a:t>la diferencia entre el total y el punto de referencia seleccionado.</a:t>
            </a:r>
            <a:endParaRPr lang="en-US" sz="1600" dirty="0">
              <a:solidFill>
                <a:srgbClr val="7F5CB0"/>
              </a:solidFill>
              <a:latin typeface="Proxima Nova"/>
              <a:ea typeface="Proxima Nova"/>
              <a:cs typeface="Proxima Nova"/>
              <a:sym typeface="Proxima Nova"/>
            </a:endParaRPr>
          </a:p>
        </p:txBody>
      </p:sp>
      <p:cxnSp>
        <p:nvCxnSpPr>
          <p:cNvPr id="6" name="Google Shape;1426;p160"/>
          <p:cNvCxnSpPr/>
          <p:nvPr/>
        </p:nvCxnSpPr>
        <p:spPr>
          <a:xfrm>
            <a:off x="7022772" y="1388711"/>
            <a:ext cx="0" cy="3486600"/>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7139868" y="1820415"/>
            <a:ext cx="264286" cy="234846"/>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4" name="Google Shape;1370;p155"/>
          <p:cNvSpPr/>
          <p:nvPr/>
        </p:nvSpPr>
        <p:spPr>
          <a:xfrm>
            <a:off x="7170754" y="4543362"/>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6" name="Google Shape;1370;p155"/>
          <p:cNvSpPr/>
          <p:nvPr/>
        </p:nvSpPr>
        <p:spPr>
          <a:xfrm>
            <a:off x="7175625" y="5337536"/>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967" y="1617422"/>
            <a:ext cx="6818709" cy="2239373"/>
          </a:xfrm>
          <a:prstGeom prst="rect">
            <a:avLst/>
          </a:prstGeom>
        </p:spPr>
      </p:pic>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967" y="3811291"/>
            <a:ext cx="6935805" cy="2517993"/>
          </a:xfrm>
          <a:prstGeom prst="rect">
            <a:avLst/>
          </a:prstGeom>
        </p:spPr>
      </p:pic>
      <p:sp>
        <p:nvSpPr>
          <p:cNvPr id="9" name="Google Shape;1373;p155"/>
          <p:cNvSpPr/>
          <p:nvPr/>
        </p:nvSpPr>
        <p:spPr>
          <a:xfrm>
            <a:off x="3484533" y="2156601"/>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8" name="Google Shape;1427;p160"/>
          <p:cNvSpPr/>
          <p:nvPr/>
        </p:nvSpPr>
        <p:spPr>
          <a:xfrm>
            <a:off x="3527971" y="2369841"/>
            <a:ext cx="3293430" cy="641351"/>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427;p160"/>
          <p:cNvSpPr/>
          <p:nvPr/>
        </p:nvSpPr>
        <p:spPr>
          <a:xfrm>
            <a:off x="6097331" y="3908567"/>
            <a:ext cx="772587" cy="2370807"/>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370;p155"/>
          <p:cNvSpPr/>
          <p:nvPr/>
        </p:nvSpPr>
        <p:spPr>
          <a:xfrm>
            <a:off x="5911860" y="3811291"/>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15" name="Google Shape;1370;p155"/>
          <p:cNvSpPr/>
          <p:nvPr/>
        </p:nvSpPr>
        <p:spPr>
          <a:xfrm>
            <a:off x="64537" y="5200535"/>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23" name="Google Shape;1427;p160"/>
          <p:cNvSpPr/>
          <p:nvPr/>
        </p:nvSpPr>
        <p:spPr>
          <a:xfrm>
            <a:off x="199652" y="5371201"/>
            <a:ext cx="5145080" cy="908173"/>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78360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a:xfrm>
            <a:off x="91086" y="-294789"/>
            <a:ext cx="10805805" cy="647200"/>
          </a:xfrm>
        </p:spPr>
        <p:txBody>
          <a:bodyPr>
            <a:normAutofit fontScale="90000"/>
          </a:bodyPr>
          <a:lstStyle/>
          <a:p>
            <a:r>
              <a:rPr lang="es-MX" dirty="0">
                <a:latin typeface="Rockwell" panose="02060603020205020403" pitchFamily="18" charset="0"/>
                <a:ea typeface="Roboto Condensed Light" panose="02000000000000000000" pitchFamily="2" charset="0"/>
              </a:rPr>
              <a:t/>
            </a:r>
            <a:br>
              <a:rPr lang="es-MX" dirty="0">
                <a:latin typeface="Rockwell" panose="02060603020205020403" pitchFamily="18" charset="0"/>
                <a:ea typeface="Roboto Condensed Light" panose="02000000000000000000" pitchFamily="2" charset="0"/>
              </a:rPr>
            </a:br>
            <a:r>
              <a:rPr lang="es-MX" sz="3100" dirty="0">
                <a:latin typeface="Rockwell" panose="02060603020205020403" pitchFamily="18" charset="0"/>
                <a:ea typeface="Roboto Condensed Light" panose="02000000000000000000" pitchFamily="2" charset="0"/>
              </a:rPr>
              <a:t>Detalles de la muestra: G</a:t>
            </a:r>
            <a:r>
              <a:rPr lang="es-MX" sz="3100" dirty="0" smtClean="0">
                <a:latin typeface="Rockwell" panose="02060603020205020403" pitchFamily="18" charset="0"/>
                <a:ea typeface="Roboto Condensed Light" panose="02000000000000000000" pitchFamily="2" charset="0"/>
              </a:rPr>
              <a:t>ráfico</a:t>
            </a:r>
            <a:r>
              <a:rPr lang="es-MX" sz="3100" dirty="0">
                <a:latin typeface="Rockwell" panose="02060603020205020403" pitchFamily="18" charset="0"/>
                <a:ea typeface="Roboto Condensed Light" panose="02000000000000000000" pitchFamily="2" charset="0"/>
              </a:rPr>
              <a:t/>
            </a:r>
            <a:br>
              <a:rPr lang="es-MX" sz="3100" dirty="0">
                <a:latin typeface="Rockwell" panose="02060603020205020403" pitchFamily="18" charset="0"/>
                <a:ea typeface="Roboto Condensed Light" panose="02000000000000000000" pitchFamily="2" charset="0"/>
              </a:rPr>
            </a:br>
            <a:r>
              <a:rPr lang="es-MX" sz="3100" dirty="0">
                <a:latin typeface="Rockwell" panose="02060603020205020403" pitchFamily="18" charset="0"/>
                <a:ea typeface="Roboto Condensed Light" panose="02000000000000000000" pitchFamily="2" charset="0"/>
              </a:rPr>
              <a:t>Analizar las métricas sin escala y la demografía del cliente</a:t>
            </a:r>
            <a:endParaRPr lang="en-US" sz="3100"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521249" y="1776248"/>
            <a:ext cx="4597178" cy="2955952"/>
          </a:xfrm>
          <a:prstGeom prst="rect">
            <a:avLst/>
          </a:prstGeom>
          <a:noFill/>
          <a:ln>
            <a:noFill/>
          </a:ln>
        </p:spPr>
        <p:txBody>
          <a:bodyPr spcFirstLastPara="1" wrap="square" lIns="91425" tIns="91425" rIns="91425" bIns="91425" anchor="t" anchorCtr="0">
            <a:noAutofit/>
          </a:bodyPr>
          <a:lstStyle/>
          <a:p>
            <a:pPr lvl="0">
              <a:lnSpc>
                <a:spcPct val="80000"/>
              </a:lnSpc>
            </a:pPr>
            <a:r>
              <a:rPr lang="es-MX" sz="1600" dirty="0">
                <a:solidFill>
                  <a:srgbClr val="7F5CB0"/>
                </a:solidFill>
                <a:latin typeface="Proxima Nova"/>
                <a:ea typeface="Proxima Nova"/>
                <a:cs typeface="Proxima Nova"/>
                <a:sym typeface="Proxima Nova"/>
              </a:rPr>
              <a:t>El gráfico </a:t>
            </a:r>
            <a:r>
              <a:rPr lang="es-MX" sz="1600" dirty="0" smtClean="0">
                <a:solidFill>
                  <a:srgbClr val="7F5CB0"/>
                </a:solidFill>
                <a:latin typeface="Proxima Nova"/>
                <a:ea typeface="Proxima Nova"/>
                <a:cs typeface="Proxima Nova"/>
                <a:sym typeface="Proxima Nova"/>
              </a:rPr>
              <a:t>muestra </a:t>
            </a:r>
            <a:r>
              <a:rPr lang="es-MX" sz="1600" dirty="0">
                <a:solidFill>
                  <a:srgbClr val="7F5CB0"/>
                </a:solidFill>
                <a:latin typeface="Proxima Nova"/>
                <a:ea typeface="Proxima Nova"/>
                <a:cs typeface="Proxima Nova"/>
                <a:sym typeface="Proxima Nova"/>
              </a:rPr>
              <a:t>los datos de segmentación del cliente, así como las preguntas sin escala en forma de gráfico segmentado. Las barras se dividen en el porcentaje de encuestados del número total de encuestados</a:t>
            </a:r>
            <a:r>
              <a:rPr lang="es-MX" sz="1600" dirty="0" smtClean="0">
                <a:solidFill>
                  <a:srgbClr val="7F5CB0"/>
                </a:solidFill>
                <a:latin typeface="Proxima Nova"/>
                <a:ea typeface="Proxima Nova"/>
                <a:cs typeface="Proxima Nova"/>
                <a:sym typeface="Proxima Nova"/>
              </a:rPr>
              <a:t>.</a:t>
            </a:r>
          </a:p>
          <a:p>
            <a:pPr lvl="0">
              <a:lnSpc>
                <a:spcPct val="80000"/>
              </a:lnSpc>
            </a:pPr>
            <a:endParaRPr lang="en-US" sz="1600" dirty="0">
              <a:solidFill>
                <a:srgbClr val="7F5CB0"/>
              </a:solidFill>
              <a:latin typeface="Proxima Nova"/>
              <a:ea typeface="Proxima Nova"/>
              <a:cs typeface="Proxima Nova"/>
              <a:sym typeface="Proxima Nova"/>
            </a:endParaRPr>
          </a:p>
          <a:p>
            <a:pPr lvl="0">
              <a:lnSpc>
                <a:spcPct val="80000"/>
              </a:lnSpc>
            </a:pPr>
            <a:r>
              <a:rPr lang="es-MX" sz="1600" dirty="0" smtClean="0">
                <a:solidFill>
                  <a:srgbClr val="7F5CB0"/>
                </a:solidFill>
                <a:latin typeface="Proxima Nova"/>
                <a:ea typeface="Proxima Nova"/>
                <a:cs typeface="Proxima Nova"/>
                <a:sym typeface="Proxima Nova"/>
              </a:rPr>
              <a:t>Los </a:t>
            </a:r>
            <a:r>
              <a:rPr lang="es-MX" sz="1600" dirty="0">
                <a:solidFill>
                  <a:srgbClr val="7F5CB0"/>
                </a:solidFill>
                <a:latin typeface="Proxima Nova"/>
                <a:ea typeface="Proxima Nova"/>
                <a:cs typeface="Proxima Nova"/>
                <a:sym typeface="Proxima Nova"/>
              </a:rPr>
              <a:t>usuarios pueden usar el menú desplegable Columnas para determinar qué se muestra en el eje X.</a:t>
            </a:r>
          </a:p>
          <a:p>
            <a:pPr lvl="0">
              <a:lnSpc>
                <a:spcPct val="80000"/>
              </a:lnSpc>
            </a:pPr>
            <a:endParaRPr lang="es-MX" sz="1600" dirty="0">
              <a:solidFill>
                <a:srgbClr val="7F5CB0"/>
              </a:solidFill>
              <a:latin typeface="Proxima Nova"/>
              <a:ea typeface="Proxima Nova"/>
              <a:cs typeface="Proxima Nova"/>
              <a:sym typeface="Proxima Nova"/>
            </a:endParaRPr>
          </a:p>
          <a:p>
            <a:pPr lvl="0">
              <a:lnSpc>
                <a:spcPct val="80000"/>
              </a:lnSpc>
            </a:pPr>
            <a:r>
              <a:rPr lang="es-MX" sz="1600" dirty="0">
                <a:solidFill>
                  <a:srgbClr val="7F5CB0"/>
                </a:solidFill>
                <a:latin typeface="Proxima Nova"/>
                <a:ea typeface="Proxima Nova"/>
                <a:cs typeface="Proxima Nova"/>
                <a:sym typeface="Proxima Nova"/>
              </a:rPr>
              <a:t>Los usuarios pueden seleccionar una agrupación de segmentación para inspeccionar (en el ejemplo a la izquierda, será </a:t>
            </a:r>
            <a:r>
              <a:rPr lang="es-MX" sz="1600" dirty="0" smtClean="0">
                <a:solidFill>
                  <a:srgbClr val="7F5CB0"/>
                </a:solidFill>
                <a:latin typeface="Proxima Nova"/>
                <a:ea typeface="Proxima Nova"/>
                <a:cs typeface="Proxima Nova"/>
                <a:sym typeface="Proxima Nova"/>
              </a:rPr>
              <a:t>“relación con la empresa") </a:t>
            </a:r>
            <a:r>
              <a:rPr lang="es-MX" sz="1600" dirty="0">
                <a:solidFill>
                  <a:srgbClr val="7F5CB0"/>
                </a:solidFill>
                <a:latin typeface="Proxima Nova"/>
                <a:ea typeface="Proxima Nova"/>
                <a:cs typeface="Proxima Nova"/>
                <a:sym typeface="Proxima Nova"/>
              </a:rPr>
              <a:t>en el menú desplegable Atributos del </a:t>
            </a:r>
            <a:r>
              <a:rPr lang="es-MX" sz="1600" dirty="0" smtClean="0">
                <a:solidFill>
                  <a:srgbClr val="7F5CB0"/>
                </a:solidFill>
                <a:latin typeface="Proxima Nova"/>
                <a:ea typeface="Proxima Nova"/>
                <a:cs typeface="Proxima Nova"/>
                <a:sym typeface="Proxima Nova"/>
              </a:rPr>
              <a:t>cliente..</a:t>
            </a:r>
            <a:endParaRPr lang="es-MX" sz="1600" dirty="0">
              <a:solidFill>
                <a:srgbClr val="7F5CB0"/>
              </a:solidFill>
              <a:latin typeface="Proxima Nova"/>
              <a:ea typeface="Proxima Nova"/>
              <a:cs typeface="Proxima Nova"/>
              <a:sym typeface="Proxima Nova"/>
            </a:endParaRPr>
          </a:p>
          <a:p>
            <a:pPr lvl="0">
              <a:lnSpc>
                <a:spcPct val="80000"/>
              </a:lnSpc>
            </a:pPr>
            <a:endParaRPr lang="es-MX" sz="1600" dirty="0">
              <a:solidFill>
                <a:srgbClr val="7F5CB0"/>
              </a:solidFill>
              <a:latin typeface="Proxima Nova"/>
              <a:ea typeface="Proxima Nova"/>
              <a:cs typeface="Proxima Nova"/>
              <a:sym typeface="Proxima Nova"/>
            </a:endParaRPr>
          </a:p>
          <a:p>
            <a:pPr lvl="0">
              <a:lnSpc>
                <a:spcPct val="80000"/>
              </a:lnSpc>
            </a:pPr>
            <a:r>
              <a:rPr lang="es-MX" sz="1600" dirty="0">
                <a:solidFill>
                  <a:srgbClr val="7F5CB0"/>
                </a:solidFill>
                <a:latin typeface="Proxima Nova"/>
                <a:ea typeface="Proxima Nova"/>
                <a:cs typeface="Proxima Nova"/>
                <a:sym typeface="Proxima Nova"/>
              </a:rPr>
              <a:t>La leyenda mostrará los conjuntos de opciones dentro de la agrupación de segmentación seleccionada.</a:t>
            </a:r>
            <a:endParaRPr lang="en-US" sz="1600" dirty="0">
              <a:solidFill>
                <a:srgbClr val="7F5CB0"/>
              </a:solidFill>
              <a:latin typeface="Proxima Nova"/>
              <a:ea typeface="Proxima Nova"/>
              <a:cs typeface="Proxima Nova"/>
              <a:sym typeface="Proxima Nova"/>
            </a:endParaRPr>
          </a:p>
        </p:txBody>
      </p:sp>
      <p:cxnSp>
        <p:nvCxnSpPr>
          <p:cNvPr id="6" name="Google Shape;1426;p160"/>
          <p:cNvCxnSpPr/>
          <p:nvPr/>
        </p:nvCxnSpPr>
        <p:spPr>
          <a:xfrm>
            <a:off x="7022772" y="1388711"/>
            <a:ext cx="0" cy="3486600"/>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7228177" y="3014588"/>
            <a:ext cx="264286" cy="234846"/>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4" name="Google Shape;1370;p155"/>
          <p:cNvSpPr/>
          <p:nvPr/>
        </p:nvSpPr>
        <p:spPr>
          <a:xfrm>
            <a:off x="7228177" y="3586326"/>
            <a:ext cx="248843"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6" name="Google Shape;1370;p155"/>
          <p:cNvSpPr/>
          <p:nvPr/>
        </p:nvSpPr>
        <p:spPr>
          <a:xfrm>
            <a:off x="7243620" y="4875311"/>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57" y="1405430"/>
            <a:ext cx="6876786" cy="2388196"/>
          </a:xfrm>
          <a:prstGeom prst="rect">
            <a:avLst/>
          </a:prstGeom>
        </p:spPr>
      </p:pic>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506" y="3717732"/>
            <a:ext cx="7003266" cy="2734896"/>
          </a:xfrm>
          <a:prstGeom prst="rect">
            <a:avLst/>
          </a:prstGeom>
        </p:spPr>
      </p:pic>
      <p:sp>
        <p:nvSpPr>
          <p:cNvPr id="18" name="Google Shape;1427;p160"/>
          <p:cNvSpPr/>
          <p:nvPr/>
        </p:nvSpPr>
        <p:spPr>
          <a:xfrm>
            <a:off x="4301586" y="2254214"/>
            <a:ext cx="2676957" cy="214018"/>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373;p155"/>
          <p:cNvSpPr/>
          <p:nvPr/>
        </p:nvSpPr>
        <p:spPr>
          <a:xfrm>
            <a:off x="4068186" y="2069736"/>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23" name="Google Shape;1427;p160"/>
          <p:cNvSpPr/>
          <p:nvPr/>
        </p:nvSpPr>
        <p:spPr>
          <a:xfrm>
            <a:off x="4301586" y="2468232"/>
            <a:ext cx="2676957" cy="196481"/>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370;p155"/>
          <p:cNvSpPr/>
          <p:nvPr/>
        </p:nvSpPr>
        <p:spPr>
          <a:xfrm>
            <a:off x="4103116" y="2549060"/>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21" name="Google Shape;1427;p160"/>
          <p:cNvSpPr/>
          <p:nvPr/>
        </p:nvSpPr>
        <p:spPr>
          <a:xfrm>
            <a:off x="2982261" y="6186947"/>
            <a:ext cx="1460949" cy="407035"/>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370;p155"/>
          <p:cNvSpPr/>
          <p:nvPr/>
        </p:nvSpPr>
        <p:spPr>
          <a:xfrm>
            <a:off x="4575056" y="6316005"/>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Tree>
    <p:extLst>
      <p:ext uri="{BB962C8B-B14F-4D97-AF65-F5344CB8AC3E}">
        <p14:creationId xmlns:p14="http://schemas.microsoft.com/office/powerpoint/2010/main" val="22629605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a:xfrm>
            <a:off x="488967" y="-171208"/>
            <a:ext cx="9774000" cy="647200"/>
          </a:xfrm>
        </p:spPr>
        <p:txBody>
          <a:bodyPr>
            <a:normAutofit fontScale="90000"/>
          </a:bodyPr>
          <a:lstStyle/>
          <a:p>
            <a:r>
              <a:rPr lang="en-US" dirty="0">
                <a:latin typeface="Rockwell" panose="02060603020205020403" pitchFamily="18" charset="0"/>
                <a:ea typeface="Roboto Condensed Light" panose="02000000000000000000" pitchFamily="2" charset="0"/>
              </a:rPr>
              <a:t/>
            </a:r>
            <a:br>
              <a:rPr lang="en-US" dirty="0">
                <a:latin typeface="Rockwell" panose="02060603020205020403" pitchFamily="18" charset="0"/>
                <a:ea typeface="Roboto Condensed Light" panose="02000000000000000000" pitchFamily="2" charset="0"/>
              </a:rPr>
            </a:br>
            <a:r>
              <a:rPr lang="en-US" dirty="0" err="1" smtClean="0">
                <a:latin typeface="Rockwell" panose="02060603020205020403" pitchFamily="18" charset="0"/>
                <a:ea typeface="Roboto Condensed Light" panose="02000000000000000000" pitchFamily="2" charset="0"/>
              </a:rPr>
              <a:t>Recursos</a:t>
            </a:r>
            <a:r>
              <a:rPr lang="en-US" dirty="0" smtClean="0">
                <a:latin typeface="Rockwell" panose="02060603020205020403" pitchFamily="18" charset="0"/>
                <a:ea typeface="Roboto Condensed Light" panose="02000000000000000000" pitchFamily="2" charset="0"/>
              </a:rPr>
              <a:t/>
            </a:r>
            <a:br>
              <a:rPr lang="en-US" dirty="0" smtClean="0">
                <a:latin typeface="Rockwell" panose="02060603020205020403" pitchFamily="18" charset="0"/>
                <a:ea typeface="Roboto Condensed Light" panose="02000000000000000000" pitchFamily="2" charset="0"/>
              </a:rPr>
            </a:br>
            <a:r>
              <a:rPr lang="en-US" dirty="0" smtClean="0">
                <a:latin typeface="Rockwell" panose="02060603020205020403" pitchFamily="18" charset="0"/>
                <a:ea typeface="Roboto Condensed Light" panose="02000000000000000000" pitchFamily="2" charset="0"/>
              </a:rPr>
              <a:t>Material de </a:t>
            </a:r>
            <a:r>
              <a:rPr lang="en-US" dirty="0" err="1" smtClean="0">
                <a:latin typeface="Rockwell" panose="02060603020205020403" pitchFamily="18" charset="0"/>
                <a:ea typeface="Roboto Condensed Light" panose="02000000000000000000" pitchFamily="2" charset="0"/>
              </a:rPr>
              <a:t>Capacitación</a:t>
            </a:r>
            <a:endParaRPr lang="en-US" sz="3100" dirty="0">
              <a:latin typeface="Rockwell" panose="02060603020205020403" pitchFamily="18" charset="0"/>
              <a:ea typeface="Roboto Condensed Light" panose="02000000000000000000" pitchFamily="2" charset="0"/>
            </a:endParaRPr>
          </a:p>
        </p:txBody>
      </p:sp>
      <p:sp>
        <p:nvSpPr>
          <p:cNvPr id="48" name="Google Shape;1387;p156"/>
          <p:cNvSpPr txBox="1"/>
          <p:nvPr/>
        </p:nvSpPr>
        <p:spPr>
          <a:xfrm>
            <a:off x="927279" y="1618593"/>
            <a:ext cx="9966694" cy="4508938"/>
          </a:xfrm>
          <a:prstGeom prst="rect">
            <a:avLst/>
          </a:prstGeom>
          <a:noFill/>
          <a:ln>
            <a:noFill/>
          </a:ln>
        </p:spPr>
        <p:txBody>
          <a:bodyPr spcFirstLastPara="1" wrap="square" lIns="91425" tIns="91425" rIns="91425" bIns="91425" anchor="t" anchorCtr="0">
            <a:noAutofit/>
          </a:bodyPr>
          <a:lstStyle/>
          <a:p>
            <a:pPr lvl="0" algn="ctr"/>
            <a:r>
              <a:rPr lang="es-MX" sz="2000" dirty="0">
                <a:solidFill>
                  <a:srgbClr val="7F5CB0"/>
                </a:solidFill>
                <a:latin typeface="Proxima Nova"/>
                <a:ea typeface="Proxima Nova"/>
                <a:cs typeface="Proxima Nova"/>
                <a:sym typeface="Proxima Nova"/>
              </a:rPr>
              <a:t>La pestaña Documentos es un repositorio de materiales de capacitación y plataformas informativas que ayudarán a los usuarios finales a comprender el programa, las métricas y el proceso. </a:t>
            </a:r>
            <a:endParaRPr lang="es-MX" sz="2000" dirty="0" smtClean="0">
              <a:solidFill>
                <a:srgbClr val="7F5CB0"/>
              </a:solidFill>
              <a:latin typeface="Proxima Nova"/>
              <a:ea typeface="Proxima Nova"/>
              <a:cs typeface="Proxima Nova"/>
              <a:sym typeface="Proxima Nova"/>
            </a:endParaRPr>
          </a:p>
          <a:p>
            <a:pPr lvl="0" algn="ctr"/>
            <a:endParaRPr lang="es-MX" sz="2000" dirty="0">
              <a:solidFill>
                <a:srgbClr val="7F5CB0"/>
              </a:solidFill>
              <a:latin typeface="Proxima Nova"/>
              <a:ea typeface="Proxima Nova"/>
              <a:cs typeface="Proxima Nova"/>
              <a:sym typeface="Proxima Nova"/>
            </a:endParaRPr>
          </a:p>
          <a:p>
            <a:pPr lvl="0" algn="ctr"/>
            <a:endParaRPr lang="en-US" sz="2000" dirty="0">
              <a:solidFill>
                <a:srgbClr val="7F5CB0"/>
              </a:solidFill>
              <a:latin typeface="Proxima Nova"/>
              <a:ea typeface="Proxima Nova"/>
              <a:cs typeface="Proxima Nova"/>
              <a:sym typeface="Proxima Nova"/>
            </a:endParaRPr>
          </a:p>
          <a:p>
            <a:pPr lvl="0"/>
            <a:r>
              <a:rPr lang="es-MX" sz="2000" dirty="0">
                <a:solidFill>
                  <a:srgbClr val="7F5CB0"/>
                </a:solidFill>
                <a:latin typeface="Proxima Nova"/>
                <a:ea typeface="Proxima Nova"/>
                <a:cs typeface="Proxima Nova"/>
                <a:sym typeface="Proxima Nova"/>
              </a:rPr>
              <a:t>El contenido de esta pestaña varía programa por programa, pero puede incluir lo siguiente:</a:t>
            </a:r>
          </a:p>
          <a:p>
            <a:pPr lvl="0"/>
            <a:endParaRPr lang="es-MX" sz="2000" dirty="0">
              <a:solidFill>
                <a:srgbClr val="7F5CB0"/>
              </a:solidFill>
              <a:latin typeface="Proxima Nova"/>
              <a:ea typeface="Proxima Nova"/>
              <a:cs typeface="Proxima Nova"/>
              <a:sym typeface="Proxima Nova"/>
            </a:endParaRPr>
          </a:p>
          <a:p>
            <a:pPr marL="342900" lvl="0" indent="-342900">
              <a:buFont typeface="Arial" panose="020B0604020202020204" pitchFamily="34" charset="0"/>
              <a:buChar char="•"/>
            </a:pPr>
            <a:r>
              <a:rPr lang="es-MX" sz="2000" dirty="0">
                <a:solidFill>
                  <a:srgbClr val="7F5CB0"/>
                </a:solidFill>
                <a:latin typeface="Proxima Nova"/>
                <a:ea typeface="Proxima Nova"/>
                <a:cs typeface="Proxima Nova"/>
                <a:sym typeface="Proxima Nova"/>
              </a:rPr>
              <a:t>Guía de usuario personalizada del cliente</a:t>
            </a:r>
          </a:p>
          <a:p>
            <a:pPr marL="342900" lvl="0" indent="-342900">
              <a:buFont typeface="Arial" panose="020B0604020202020204" pitchFamily="34" charset="0"/>
              <a:buChar char="•"/>
            </a:pPr>
            <a:r>
              <a:rPr lang="es-MX" sz="2000" dirty="0">
                <a:solidFill>
                  <a:srgbClr val="7F5CB0"/>
                </a:solidFill>
                <a:latin typeface="Proxima Nova"/>
                <a:ea typeface="Proxima Nova"/>
                <a:cs typeface="Proxima Nova"/>
                <a:sym typeface="Proxima Nova"/>
              </a:rPr>
              <a:t>Guías de referencia rápida</a:t>
            </a:r>
          </a:p>
          <a:p>
            <a:pPr marL="342900" lvl="0" indent="-342900">
              <a:buFont typeface="Arial" panose="020B0604020202020204" pitchFamily="34" charset="0"/>
              <a:buChar char="•"/>
            </a:pPr>
            <a:r>
              <a:rPr lang="es-MX" sz="2000" dirty="0" smtClean="0">
                <a:solidFill>
                  <a:srgbClr val="7F5CB0"/>
                </a:solidFill>
                <a:latin typeface="Proxima Nova"/>
                <a:ea typeface="Proxima Nova"/>
                <a:cs typeface="Proxima Nova"/>
                <a:sym typeface="Proxima Nova"/>
              </a:rPr>
              <a:t>Preguntas frecuentes</a:t>
            </a:r>
            <a:endParaRPr lang="es-MX" sz="2000" dirty="0">
              <a:solidFill>
                <a:srgbClr val="7F5CB0"/>
              </a:solidFill>
              <a:latin typeface="Proxima Nova"/>
              <a:ea typeface="Proxima Nova"/>
              <a:cs typeface="Proxima Nova"/>
              <a:sym typeface="Proxima Nova"/>
            </a:endParaRPr>
          </a:p>
        </p:txBody>
      </p:sp>
    </p:spTree>
    <p:extLst>
      <p:ext uri="{BB962C8B-B14F-4D97-AF65-F5344CB8AC3E}">
        <p14:creationId xmlns:p14="http://schemas.microsoft.com/office/powerpoint/2010/main" val="112195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684261" y="0"/>
            <a:ext cx="3193143" cy="6497619"/>
            <a:chOff x="609593" y="-14514"/>
            <a:chExt cx="3193143" cy="6497619"/>
          </a:xfrm>
        </p:grpSpPr>
        <p:grpSp>
          <p:nvGrpSpPr>
            <p:cNvPr id="4" name="Group 3"/>
            <p:cNvGrpSpPr/>
            <p:nvPr/>
          </p:nvGrpSpPr>
          <p:grpSpPr>
            <a:xfrm>
              <a:off x="609593" y="-14514"/>
              <a:ext cx="3193143" cy="6497619"/>
              <a:chOff x="609593" y="-14514"/>
              <a:chExt cx="3193143" cy="6497619"/>
            </a:xfrm>
          </p:grpSpPr>
          <p:sp>
            <p:nvSpPr>
              <p:cNvPr id="10" name="Rectangle 9"/>
              <p:cNvSpPr/>
              <p:nvPr/>
            </p:nvSpPr>
            <p:spPr>
              <a:xfrm>
                <a:off x="609593" y="-14514"/>
                <a:ext cx="3193143" cy="6497619"/>
              </a:xfrm>
              <a:custGeom>
                <a:avLst/>
                <a:gdLst>
                  <a:gd name="connsiteX0" fmla="*/ 0 w 3193143"/>
                  <a:gd name="connsiteY0" fmla="*/ 0 h 5962691"/>
                  <a:gd name="connsiteX1" fmla="*/ 3193143 w 3193143"/>
                  <a:gd name="connsiteY1" fmla="*/ 0 h 5962691"/>
                  <a:gd name="connsiteX2" fmla="*/ 3193143 w 3193143"/>
                  <a:gd name="connsiteY2" fmla="*/ 5962691 h 5962691"/>
                  <a:gd name="connsiteX3" fmla="*/ 0 w 3193143"/>
                  <a:gd name="connsiteY3" fmla="*/ 5962691 h 5962691"/>
                  <a:gd name="connsiteX4" fmla="*/ 0 w 3193143"/>
                  <a:gd name="connsiteY4" fmla="*/ 0 h 5962691"/>
                  <a:gd name="connsiteX0" fmla="*/ 0 w 3193143"/>
                  <a:gd name="connsiteY0" fmla="*/ 0 h 6684275"/>
                  <a:gd name="connsiteX1" fmla="*/ 3193143 w 3193143"/>
                  <a:gd name="connsiteY1" fmla="*/ 0 h 6684275"/>
                  <a:gd name="connsiteX2" fmla="*/ 3193143 w 3193143"/>
                  <a:gd name="connsiteY2" fmla="*/ 5962691 h 6684275"/>
                  <a:gd name="connsiteX3" fmla="*/ 1585526 w 3193143"/>
                  <a:gd name="connsiteY3" fmla="*/ 6684264 h 6684275"/>
                  <a:gd name="connsiteX4" fmla="*/ 0 w 3193143"/>
                  <a:gd name="connsiteY4" fmla="*/ 5962691 h 6684275"/>
                  <a:gd name="connsiteX5" fmla="*/ 0 w 3193143"/>
                  <a:gd name="connsiteY5" fmla="*/ 0 h 6684275"/>
                  <a:gd name="connsiteX0" fmla="*/ 0 w 3193143"/>
                  <a:gd name="connsiteY0" fmla="*/ 0 h 6684264"/>
                  <a:gd name="connsiteX1" fmla="*/ 3193143 w 3193143"/>
                  <a:gd name="connsiteY1" fmla="*/ 0 h 6684264"/>
                  <a:gd name="connsiteX2" fmla="*/ 3193143 w 3193143"/>
                  <a:gd name="connsiteY2" fmla="*/ 5962691 h 6684264"/>
                  <a:gd name="connsiteX3" fmla="*/ 1585526 w 3193143"/>
                  <a:gd name="connsiteY3" fmla="*/ 6684264 h 6684264"/>
                  <a:gd name="connsiteX4" fmla="*/ 0 w 3193143"/>
                  <a:gd name="connsiteY4" fmla="*/ 5962691 h 6684264"/>
                  <a:gd name="connsiteX5" fmla="*/ 0 w 3193143"/>
                  <a:gd name="connsiteY5" fmla="*/ 0 h 6684264"/>
                  <a:gd name="connsiteX0" fmla="*/ 0 w 3193143"/>
                  <a:gd name="connsiteY0" fmla="*/ 0 h 6684275"/>
                  <a:gd name="connsiteX1" fmla="*/ 3193143 w 3193143"/>
                  <a:gd name="connsiteY1" fmla="*/ 0 h 6684275"/>
                  <a:gd name="connsiteX2" fmla="*/ 3193143 w 3193143"/>
                  <a:gd name="connsiteY2" fmla="*/ 5962691 h 6684275"/>
                  <a:gd name="connsiteX3" fmla="*/ 1585526 w 3193143"/>
                  <a:gd name="connsiteY3" fmla="*/ 6684264 h 6684275"/>
                  <a:gd name="connsiteX4" fmla="*/ 0 w 3193143"/>
                  <a:gd name="connsiteY4" fmla="*/ 5962691 h 6684275"/>
                  <a:gd name="connsiteX5" fmla="*/ 0 w 3193143"/>
                  <a:gd name="connsiteY5" fmla="*/ 0 h 6684275"/>
                  <a:gd name="connsiteX0" fmla="*/ 0 w 3193143"/>
                  <a:gd name="connsiteY0" fmla="*/ 0 h 6684325"/>
                  <a:gd name="connsiteX1" fmla="*/ 3193143 w 3193143"/>
                  <a:gd name="connsiteY1" fmla="*/ 0 h 6684325"/>
                  <a:gd name="connsiteX2" fmla="*/ 3193143 w 3193143"/>
                  <a:gd name="connsiteY2" fmla="*/ 5962691 h 6684325"/>
                  <a:gd name="connsiteX3" fmla="*/ 1585526 w 3193143"/>
                  <a:gd name="connsiteY3" fmla="*/ 6684264 h 6684325"/>
                  <a:gd name="connsiteX4" fmla="*/ 0 w 3193143"/>
                  <a:gd name="connsiteY4" fmla="*/ 5962691 h 6684325"/>
                  <a:gd name="connsiteX5" fmla="*/ 0 w 3193143"/>
                  <a:gd name="connsiteY5" fmla="*/ 0 h 6684325"/>
                  <a:gd name="connsiteX0" fmla="*/ 0 w 3193143"/>
                  <a:gd name="connsiteY0" fmla="*/ 0 h 6684325"/>
                  <a:gd name="connsiteX1" fmla="*/ 3193143 w 3193143"/>
                  <a:gd name="connsiteY1" fmla="*/ 0 h 6684325"/>
                  <a:gd name="connsiteX2" fmla="*/ 3193143 w 3193143"/>
                  <a:gd name="connsiteY2" fmla="*/ 5962691 h 6684325"/>
                  <a:gd name="connsiteX3" fmla="*/ 1585526 w 3193143"/>
                  <a:gd name="connsiteY3" fmla="*/ 6684264 h 6684325"/>
                  <a:gd name="connsiteX4" fmla="*/ 0 w 3193143"/>
                  <a:gd name="connsiteY4" fmla="*/ 5962691 h 6684325"/>
                  <a:gd name="connsiteX5" fmla="*/ 0 w 3193143"/>
                  <a:gd name="connsiteY5" fmla="*/ 0 h 6684325"/>
                  <a:gd name="connsiteX0" fmla="*/ 0 w 3193143"/>
                  <a:gd name="connsiteY0" fmla="*/ 0 h 6739183"/>
                  <a:gd name="connsiteX1" fmla="*/ 3193143 w 3193143"/>
                  <a:gd name="connsiteY1" fmla="*/ 0 h 6739183"/>
                  <a:gd name="connsiteX2" fmla="*/ 3193143 w 3193143"/>
                  <a:gd name="connsiteY2" fmla="*/ 5962691 h 6739183"/>
                  <a:gd name="connsiteX3" fmla="*/ 1603814 w 3193143"/>
                  <a:gd name="connsiteY3" fmla="*/ 6739128 h 6739183"/>
                  <a:gd name="connsiteX4" fmla="*/ 0 w 3193143"/>
                  <a:gd name="connsiteY4" fmla="*/ 5962691 h 6739183"/>
                  <a:gd name="connsiteX5" fmla="*/ 0 w 3193143"/>
                  <a:gd name="connsiteY5" fmla="*/ 0 h 6739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3143" h="6739183">
                    <a:moveTo>
                      <a:pt x="0" y="0"/>
                    </a:moveTo>
                    <a:lnTo>
                      <a:pt x="3193143" y="0"/>
                    </a:lnTo>
                    <a:lnTo>
                      <a:pt x="3193143" y="5962691"/>
                    </a:lnTo>
                    <a:cubicBezTo>
                      <a:pt x="3178479" y="5959375"/>
                      <a:pt x="1600190" y="6742444"/>
                      <a:pt x="1603814" y="6739128"/>
                    </a:cubicBezTo>
                    <a:cubicBezTo>
                      <a:pt x="1587369" y="6745492"/>
                      <a:pt x="528509" y="6203215"/>
                      <a:pt x="0" y="5962691"/>
                    </a:cubicBezTo>
                    <a:lnTo>
                      <a:pt x="0"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sp>
            <p:nvSpPr>
              <p:cNvPr id="11" name="TextBox 10"/>
              <p:cNvSpPr txBox="1"/>
              <p:nvPr/>
            </p:nvSpPr>
            <p:spPr>
              <a:xfrm>
                <a:off x="642869" y="3842916"/>
                <a:ext cx="3145352" cy="1772211"/>
              </a:xfrm>
              <a:prstGeom prst="rect">
                <a:avLst/>
              </a:prstGeom>
              <a:noFill/>
            </p:spPr>
            <p:txBody>
              <a:bodyPr wrap="square" rIns="144000" bIns="36000" numCol="1" spcCol="360000" rtlCol="0">
                <a:spAutoFit/>
              </a:bodyPr>
              <a:lstStyle/>
              <a:p>
                <a:pPr algn="ctr" defTabSz="914400">
                  <a:lnSpc>
                    <a:spcPct val="90000"/>
                  </a:lnSpc>
                </a:pPr>
                <a:r>
                  <a:rPr lang="id-ID" sz="4400" dirty="0">
                    <a:solidFill>
                      <a:srgbClr val="FFFFFF"/>
                    </a:solidFill>
                    <a:latin typeface="Century Gothic" panose="020B0502020202020204" pitchFamily="34" charset="0"/>
                    <a:cs typeface="Roboto Condensed" panose="02000000000000000000" pitchFamily="2" charset="0"/>
                  </a:rPr>
                  <a:t>TIME TO</a:t>
                </a:r>
              </a:p>
              <a:p>
                <a:pPr algn="ctr" defTabSz="914400">
                  <a:lnSpc>
                    <a:spcPct val="90000"/>
                  </a:lnSpc>
                </a:pPr>
                <a:r>
                  <a:rPr lang="en-US" sz="5400" b="1" dirty="0">
                    <a:solidFill>
                      <a:srgbClr val="FFFFFF"/>
                    </a:solidFill>
                    <a:latin typeface="Century Gothic" panose="020B0502020202020204" pitchFamily="34" charset="0"/>
                    <a:cs typeface="Roboto Condensed" panose="02000000000000000000" pitchFamily="2" charset="0"/>
                  </a:rPr>
                  <a:t>RELAX</a:t>
                </a:r>
                <a:endParaRPr lang="id-ID" sz="5400" b="1" dirty="0">
                  <a:solidFill>
                    <a:srgbClr val="FFFFFF"/>
                  </a:solidFill>
                  <a:latin typeface="Century Gothic" panose="020B0502020202020204" pitchFamily="34" charset="0"/>
                  <a:cs typeface="Roboto Condensed" panose="02000000000000000000" pitchFamily="2" charset="0"/>
                </a:endParaRPr>
              </a:p>
              <a:p>
                <a:pPr algn="ctr" defTabSz="914400">
                  <a:lnSpc>
                    <a:spcPct val="90000"/>
                  </a:lnSpc>
                </a:pPr>
                <a:endParaRPr lang="id-ID" sz="2400" dirty="0">
                  <a:solidFill>
                    <a:srgbClr val="45B0DC"/>
                  </a:solidFill>
                  <a:latin typeface="Roboto" panose="02000000000000000000" pitchFamily="2" charset="0"/>
                  <a:ea typeface="Roboto" panose="02000000000000000000" pitchFamily="2" charset="0"/>
                </a:endParaRPr>
              </a:p>
            </p:txBody>
          </p:sp>
        </p:grpSp>
        <p:grpSp>
          <p:nvGrpSpPr>
            <p:cNvPr id="5" name="Group 4"/>
            <p:cNvGrpSpPr/>
            <p:nvPr/>
          </p:nvGrpSpPr>
          <p:grpSpPr>
            <a:xfrm>
              <a:off x="1091355" y="1312811"/>
              <a:ext cx="1855057" cy="2406732"/>
              <a:chOff x="2374900" y="37324"/>
              <a:chExt cx="3589338" cy="4827587"/>
            </a:xfrm>
            <a:solidFill>
              <a:schemeClr val="accent2"/>
            </a:solidFill>
          </p:grpSpPr>
          <p:sp>
            <p:nvSpPr>
              <p:cNvPr id="6"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solidFill>
                <a:schemeClr val="accent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7"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solidFill>
                <a:schemeClr val="accent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8"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solidFill>
                <a:schemeClr val="accent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9"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solidFill>
                <a:schemeClr val="accent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grpSp>
      </p:grpSp>
    </p:spTree>
    <p:extLst>
      <p:ext uri="{BB962C8B-B14F-4D97-AF65-F5344CB8AC3E}">
        <p14:creationId xmlns:p14="http://schemas.microsoft.com/office/powerpoint/2010/main" val="811541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a:xfrm>
            <a:off x="488967" y="15294"/>
            <a:ext cx="9774000" cy="647200"/>
          </a:xfrm>
        </p:spPr>
        <p:txBody>
          <a:bodyPr>
            <a:normAutofit fontScale="90000"/>
          </a:bodyPr>
          <a:lstStyle/>
          <a:p>
            <a:r>
              <a:rPr lang="en-US" dirty="0">
                <a:latin typeface="Rockwell" panose="02060603020205020403" pitchFamily="18" charset="0"/>
                <a:ea typeface="Roboto Condensed Light" panose="02000000000000000000" pitchFamily="2" charset="0"/>
              </a:rPr>
              <a:t/>
            </a:r>
            <a:br>
              <a:rPr lang="en-US" dirty="0">
                <a:latin typeface="Rockwell" panose="02060603020205020403" pitchFamily="18" charset="0"/>
                <a:ea typeface="Roboto Condensed Light" panose="02000000000000000000" pitchFamily="2" charset="0"/>
              </a:rPr>
            </a:br>
            <a:r>
              <a:rPr lang="en-US" dirty="0" err="1">
                <a:latin typeface="Rockwell" panose="02060603020205020403" pitchFamily="18" charset="0"/>
                <a:ea typeface="Roboto Condensed Light" panose="02000000000000000000" pitchFamily="2" charset="0"/>
              </a:rPr>
              <a:t>Respuestas</a:t>
            </a:r>
            <a:r>
              <a:rPr lang="en-US" dirty="0">
                <a:latin typeface="Rockwell" panose="02060603020205020403" pitchFamily="18" charset="0"/>
                <a:ea typeface="Roboto Condensed Light" panose="02000000000000000000" pitchFamily="2" charset="0"/>
              </a:rPr>
              <a:t/>
            </a:r>
            <a:br>
              <a:rPr lang="en-US" dirty="0">
                <a:latin typeface="Rockwell" panose="02060603020205020403" pitchFamily="18" charset="0"/>
                <a:ea typeface="Roboto Condensed Light" panose="02000000000000000000" pitchFamily="2" charset="0"/>
              </a:rPr>
            </a:br>
            <a:r>
              <a:rPr lang="en-US" dirty="0" err="1">
                <a:latin typeface="Rockwell" panose="02060603020205020403" pitchFamily="18" charset="0"/>
                <a:ea typeface="Roboto Condensed Light" panose="02000000000000000000" pitchFamily="2" charset="0"/>
              </a:rPr>
              <a:t>Encuestas</a:t>
            </a:r>
            <a:r>
              <a:rPr lang="en-US" dirty="0">
                <a:latin typeface="Rockwell" panose="02060603020205020403" pitchFamily="18" charset="0"/>
                <a:ea typeface="Roboto Condensed Light" panose="02000000000000000000" pitchFamily="2" charset="0"/>
              </a:rPr>
              <a:t> </a:t>
            </a:r>
            <a:r>
              <a:rPr lang="en-US" dirty="0" err="1">
                <a:latin typeface="Rockwell" panose="02060603020205020403" pitchFamily="18" charset="0"/>
                <a:ea typeface="Roboto Condensed Light" panose="02000000000000000000" pitchFamily="2" charset="0"/>
              </a:rPr>
              <a:t>completadas</a:t>
            </a:r>
            <a:endParaRPr lang="en-US" sz="3100" dirty="0">
              <a:latin typeface="Rockwell" panose="02060603020205020403" pitchFamily="18" charset="0"/>
              <a:ea typeface="Roboto Condensed Light" panose="02000000000000000000" pitchFamily="2" charset="0"/>
            </a:endParaRPr>
          </a:p>
        </p:txBody>
      </p:sp>
      <p:sp>
        <p:nvSpPr>
          <p:cNvPr id="48" name="Google Shape;1387;p156"/>
          <p:cNvSpPr txBox="1"/>
          <p:nvPr/>
        </p:nvSpPr>
        <p:spPr>
          <a:xfrm>
            <a:off x="658649" y="1944414"/>
            <a:ext cx="10604938" cy="2309539"/>
          </a:xfrm>
          <a:prstGeom prst="rect">
            <a:avLst/>
          </a:prstGeom>
          <a:noFill/>
          <a:ln>
            <a:noFill/>
          </a:ln>
        </p:spPr>
        <p:txBody>
          <a:bodyPr spcFirstLastPara="1" wrap="square" lIns="91425" tIns="91425" rIns="91425" bIns="91425" anchor="t" anchorCtr="0">
            <a:noAutofit/>
          </a:bodyPr>
          <a:lstStyle/>
          <a:p>
            <a:pPr lvl="0" algn="ctr"/>
            <a:r>
              <a:rPr lang="es-MX" sz="2400" dirty="0">
                <a:solidFill>
                  <a:srgbClr val="2F2F2F"/>
                </a:solidFill>
                <a:latin typeface="Proxima Nova"/>
                <a:ea typeface="Proxima Nova"/>
                <a:cs typeface="Proxima Nova"/>
                <a:sym typeface="Proxima Nova"/>
              </a:rPr>
              <a:t>Ver las respuestas de las encuestas individuales.</a:t>
            </a:r>
          </a:p>
          <a:p>
            <a:pPr lvl="0" algn="ctr"/>
            <a:endParaRPr lang="es-MX" sz="2400" dirty="0">
              <a:solidFill>
                <a:srgbClr val="2F2F2F"/>
              </a:solidFill>
              <a:latin typeface="Proxima Nova"/>
              <a:ea typeface="Proxima Nova"/>
              <a:cs typeface="Proxima Nova"/>
              <a:sym typeface="Proxima Nova"/>
            </a:endParaRPr>
          </a:p>
          <a:p>
            <a:pPr lvl="0" algn="ctr"/>
            <a:r>
              <a:rPr lang="es-MX" sz="2400" dirty="0" smtClean="0">
                <a:solidFill>
                  <a:srgbClr val="2F2F2F"/>
                </a:solidFill>
                <a:latin typeface="Proxima Nova"/>
                <a:ea typeface="Proxima Nova"/>
                <a:cs typeface="Proxima Nova"/>
                <a:sym typeface="Proxima Nova"/>
              </a:rPr>
              <a:t>Esta pestaña </a:t>
            </a:r>
            <a:r>
              <a:rPr lang="es-MX" sz="2400" dirty="0">
                <a:solidFill>
                  <a:srgbClr val="2F2F2F"/>
                </a:solidFill>
                <a:latin typeface="Proxima Nova"/>
                <a:ea typeface="Proxima Nova"/>
                <a:cs typeface="Proxima Nova"/>
                <a:sym typeface="Proxima Nova"/>
              </a:rPr>
              <a:t>permite a los usuarios ver todas las respuestas de las encuestas entrantes. Los usuarios pueden ver todas las encuestas en una vista de bandeja de entrada, así como profundizar en encuestas </a:t>
            </a:r>
            <a:r>
              <a:rPr lang="es-MX" sz="2400" dirty="0" smtClean="0">
                <a:solidFill>
                  <a:srgbClr val="2F2F2F"/>
                </a:solidFill>
                <a:latin typeface="Proxima Nova"/>
                <a:ea typeface="Proxima Nova"/>
                <a:cs typeface="Proxima Nova"/>
                <a:sym typeface="Proxima Nova"/>
              </a:rPr>
              <a:t>individuales.</a:t>
            </a:r>
            <a:r>
              <a:rPr lang="en-US" sz="2400" dirty="0" smtClean="0">
                <a:solidFill>
                  <a:srgbClr val="2F2F2F"/>
                </a:solidFill>
                <a:latin typeface="Proxima Nova"/>
                <a:ea typeface="Proxima Nova"/>
                <a:cs typeface="Proxima Nova"/>
                <a:sym typeface="Proxima Nova"/>
              </a:rPr>
              <a:t> </a:t>
            </a:r>
            <a:endParaRPr lang="en-US" sz="2400" dirty="0">
              <a:solidFill>
                <a:srgbClr val="2F2F2F"/>
              </a:solidFill>
              <a:latin typeface="Proxima Nova"/>
              <a:ea typeface="Proxima Nova"/>
              <a:cs typeface="Proxima Nova"/>
              <a:sym typeface="Proxima Nova"/>
            </a:endParaRPr>
          </a:p>
        </p:txBody>
      </p:sp>
    </p:spTree>
    <p:extLst>
      <p:ext uri="{BB962C8B-B14F-4D97-AF65-F5344CB8AC3E}">
        <p14:creationId xmlns:p14="http://schemas.microsoft.com/office/powerpoint/2010/main" val="6093069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a:xfrm>
            <a:off x="202397" y="-542345"/>
            <a:ext cx="9774000" cy="647200"/>
          </a:xfrm>
        </p:spPr>
        <p:txBody>
          <a:bodyPr>
            <a:normAutofit fontScale="90000"/>
          </a:bodyPr>
          <a:lstStyle/>
          <a:p>
            <a:r>
              <a:rPr lang="es-MX" dirty="0">
                <a:latin typeface="Rockwell" panose="02060603020205020403" pitchFamily="18" charset="0"/>
                <a:ea typeface="Roboto Condensed Light" panose="02000000000000000000" pitchFamily="2" charset="0"/>
              </a:rPr>
              <a:t/>
            </a:r>
            <a:br>
              <a:rPr lang="es-MX" dirty="0">
                <a:latin typeface="Rockwell" panose="02060603020205020403" pitchFamily="18" charset="0"/>
                <a:ea typeface="Roboto Condensed Light" panose="02000000000000000000" pitchFamily="2" charset="0"/>
              </a:rPr>
            </a:br>
            <a:r>
              <a:rPr lang="es-MX" dirty="0">
                <a:latin typeface="Rockwell" panose="02060603020205020403" pitchFamily="18" charset="0"/>
                <a:ea typeface="Roboto Condensed Light" panose="02000000000000000000" pitchFamily="2" charset="0"/>
              </a:rPr>
              <a:t>Respuestas: Lista</a:t>
            </a:r>
            <a:br>
              <a:rPr lang="es-MX" dirty="0">
                <a:latin typeface="Rockwell" panose="02060603020205020403" pitchFamily="18" charset="0"/>
                <a:ea typeface="Roboto Condensed Light" panose="02000000000000000000" pitchFamily="2" charset="0"/>
              </a:rPr>
            </a:br>
            <a:r>
              <a:rPr lang="es-MX" dirty="0">
                <a:latin typeface="Rockwell" panose="02060603020205020403" pitchFamily="18" charset="0"/>
                <a:ea typeface="Roboto Condensed Light" panose="02000000000000000000" pitchFamily="2" charset="0"/>
              </a:rPr>
              <a:t>Ver las respuestas de las encuestas entrantes</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331139" y="1035285"/>
            <a:ext cx="4822697" cy="3343489"/>
          </a:xfrm>
          <a:prstGeom prst="rect">
            <a:avLst/>
          </a:prstGeom>
          <a:noFill/>
          <a:ln>
            <a:noFill/>
          </a:ln>
        </p:spPr>
        <p:txBody>
          <a:bodyPr spcFirstLastPara="1" wrap="square" lIns="91425" tIns="91425" rIns="91425" bIns="91425" anchor="t" anchorCtr="0">
            <a:noAutofit/>
          </a:bodyPr>
          <a:lstStyle/>
          <a:p>
            <a:pPr lvl="0"/>
            <a:r>
              <a:rPr lang="es-MX" sz="1400" dirty="0" smtClean="0">
                <a:solidFill>
                  <a:srgbClr val="7F5CB0"/>
                </a:solidFill>
                <a:latin typeface="Proxima Nova"/>
                <a:ea typeface="Proxima Nova"/>
                <a:cs typeface="Proxima Nova"/>
                <a:sym typeface="Proxima Nova"/>
              </a:rPr>
              <a:t>Hay </a:t>
            </a:r>
            <a:r>
              <a:rPr lang="es-MX" sz="1400" dirty="0">
                <a:solidFill>
                  <a:srgbClr val="7F5CB0"/>
                </a:solidFill>
                <a:latin typeface="Proxima Nova"/>
                <a:ea typeface="Proxima Nova"/>
                <a:cs typeface="Proxima Nova"/>
                <a:sym typeface="Proxima Nova"/>
              </a:rPr>
              <a:t>dos pestañas predeterminadas en la vista de respuestas: Lista y Detalle. La vista de </a:t>
            </a:r>
            <a:r>
              <a:rPr lang="es-MX" sz="1400" dirty="0" smtClean="0">
                <a:solidFill>
                  <a:srgbClr val="7F5CB0"/>
                </a:solidFill>
                <a:latin typeface="Proxima Nova"/>
                <a:ea typeface="Proxima Nova"/>
                <a:cs typeface="Proxima Nova"/>
                <a:sym typeface="Proxima Nova"/>
              </a:rPr>
              <a:t>Lista, </a:t>
            </a:r>
            <a:r>
              <a:rPr lang="es-MX" sz="1400" dirty="0">
                <a:solidFill>
                  <a:srgbClr val="7F5CB0"/>
                </a:solidFill>
                <a:latin typeface="Proxima Nova"/>
                <a:ea typeface="Proxima Nova"/>
                <a:cs typeface="Proxima Nova"/>
                <a:sym typeface="Proxima Nova"/>
              </a:rPr>
              <a:t>muestra todas las respuestas de la encuesta en el formato de una bandeja de entrada de correo electrónico.</a:t>
            </a:r>
            <a:endParaRPr lang="en-US" sz="1400" b="1" dirty="0" smtClean="0">
              <a:solidFill>
                <a:srgbClr val="7F5CB0"/>
              </a:solidFill>
              <a:latin typeface="Proxima Nova"/>
              <a:ea typeface="Proxima Nova"/>
              <a:cs typeface="Proxima Nova"/>
              <a:sym typeface="Proxima Nova"/>
            </a:endParaRPr>
          </a:p>
          <a:p>
            <a:pPr lvl="0">
              <a:lnSpc>
                <a:spcPct val="115000"/>
              </a:lnSpc>
            </a:pPr>
            <a:endParaRPr lang="es-MX" sz="1400" dirty="0" smtClean="0">
              <a:solidFill>
                <a:srgbClr val="7F5CB0"/>
              </a:solidFill>
              <a:latin typeface="Proxima Nova"/>
              <a:ea typeface="Proxima Nova"/>
              <a:cs typeface="Proxima Nova"/>
              <a:sym typeface="Proxima Nova"/>
            </a:endParaRPr>
          </a:p>
          <a:p>
            <a:pPr lvl="0">
              <a:lnSpc>
                <a:spcPct val="115000"/>
              </a:lnSpc>
            </a:pPr>
            <a:r>
              <a:rPr lang="es-MX" sz="1400" dirty="0" smtClean="0">
                <a:solidFill>
                  <a:srgbClr val="7F5CB0"/>
                </a:solidFill>
                <a:latin typeface="Proxima Nova"/>
                <a:ea typeface="Proxima Nova"/>
                <a:cs typeface="Proxima Nova"/>
                <a:sym typeface="Proxima Nova"/>
              </a:rPr>
              <a:t>Hay </a:t>
            </a:r>
            <a:r>
              <a:rPr lang="es-MX" sz="1400" dirty="0">
                <a:solidFill>
                  <a:srgbClr val="7F5CB0"/>
                </a:solidFill>
                <a:latin typeface="Proxima Nova"/>
                <a:ea typeface="Proxima Nova"/>
                <a:cs typeface="Proxima Nova"/>
                <a:sym typeface="Proxima Nova"/>
              </a:rPr>
              <a:t>filtros adicionales en la pestaña Lista de comentarios (puntuación, alerta, búsqueda, etc.). Aquí los usuarios pueden </a:t>
            </a:r>
            <a:r>
              <a:rPr lang="es-MX" sz="1400" dirty="0" smtClean="0">
                <a:solidFill>
                  <a:srgbClr val="7F5CB0"/>
                </a:solidFill>
                <a:latin typeface="Proxima Nova"/>
                <a:ea typeface="Proxima Nova"/>
                <a:cs typeface="Proxima Nova"/>
                <a:sym typeface="Proxima Nova"/>
              </a:rPr>
              <a:t>cambiar los </a:t>
            </a:r>
            <a:r>
              <a:rPr lang="es-MX" sz="1400" dirty="0">
                <a:solidFill>
                  <a:srgbClr val="7F5CB0"/>
                </a:solidFill>
                <a:latin typeface="Proxima Nova"/>
                <a:ea typeface="Proxima Nova"/>
                <a:cs typeface="Proxima Nova"/>
                <a:sym typeface="Proxima Nova"/>
              </a:rPr>
              <a:t>datos de varias maneras para encontrar respuestas que coincidan con cualquier criterio dado.</a:t>
            </a:r>
            <a:endParaRPr lang="en-US" sz="1400" dirty="0" smtClean="0">
              <a:solidFill>
                <a:srgbClr val="7F5CB0"/>
              </a:solidFill>
              <a:latin typeface="Proxima Nova"/>
              <a:ea typeface="Proxima Nova"/>
              <a:cs typeface="Proxima Nova"/>
              <a:sym typeface="Proxima Nova"/>
            </a:endParaRPr>
          </a:p>
          <a:p>
            <a:pPr lvl="0">
              <a:lnSpc>
                <a:spcPct val="115000"/>
              </a:lnSpc>
            </a:pPr>
            <a:r>
              <a:rPr lang="es-MX" sz="1400" dirty="0" smtClean="0">
                <a:solidFill>
                  <a:srgbClr val="7F5CB0"/>
                </a:solidFill>
                <a:latin typeface="Proxima Nova"/>
                <a:ea typeface="Proxima Nova"/>
                <a:cs typeface="Proxima Nova"/>
                <a:sym typeface="Proxima Nova"/>
              </a:rPr>
              <a:t>La </a:t>
            </a:r>
            <a:r>
              <a:rPr lang="es-MX" sz="1400" dirty="0">
                <a:solidFill>
                  <a:srgbClr val="7F5CB0"/>
                </a:solidFill>
                <a:latin typeface="Proxima Nova"/>
                <a:ea typeface="Proxima Nova"/>
                <a:cs typeface="Proxima Nova"/>
                <a:sym typeface="Proxima Nova"/>
              </a:rPr>
              <a:t>nube de uso de palabras muestra términos comunes de las respuestas de la encuesta. El tamaño indica la frecuencia relativa y el color indica si el puntaje principal promedio de las encuestas con esa palabra es inferior o superior al promedio relativo. La nube cambiará dependiendo de los filtros seleccionados.</a:t>
            </a:r>
            <a:endParaRPr lang="en-US" sz="1400" dirty="0" smtClean="0">
              <a:solidFill>
                <a:srgbClr val="7F5CB0"/>
              </a:solidFill>
              <a:latin typeface="Proxima Nova"/>
              <a:ea typeface="Proxima Nova"/>
              <a:cs typeface="Proxima Nova"/>
              <a:sym typeface="Proxima Nova"/>
            </a:endParaRPr>
          </a:p>
          <a:p>
            <a:pPr lvl="0">
              <a:lnSpc>
                <a:spcPct val="115000"/>
              </a:lnSpc>
            </a:pPr>
            <a:r>
              <a:rPr lang="es-MX" sz="1400" dirty="0" smtClean="0">
                <a:solidFill>
                  <a:srgbClr val="7F5CB0"/>
                </a:solidFill>
                <a:latin typeface="Proxima Nova"/>
                <a:ea typeface="Proxima Nova"/>
                <a:cs typeface="Proxima Nova"/>
                <a:sym typeface="Proxima Nova"/>
              </a:rPr>
              <a:t>Estas </a:t>
            </a:r>
            <a:r>
              <a:rPr lang="es-MX" sz="1400" dirty="0">
                <a:solidFill>
                  <a:srgbClr val="7F5CB0"/>
                </a:solidFill>
                <a:latin typeface="Proxima Nova"/>
                <a:ea typeface="Proxima Nova"/>
                <a:cs typeface="Proxima Nova"/>
                <a:sym typeface="Proxima Nova"/>
              </a:rPr>
              <a:t>filas representan respuestas de encuestas individuales. Cada columna contiene datos asociados con la respuesta de la encuesta. Hay estrellas en blanco en el extremo izquierdo. Estas estrellas permiten a los usuarios marcar encuestas individuales con códigos de color. ¡Cada código de color es una nota que es única para cada usuario!</a:t>
            </a:r>
            <a:endParaRPr sz="1050" dirty="0">
              <a:latin typeface="Proxima Nova"/>
              <a:ea typeface="Proxima Nova"/>
              <a:cs typeface="Proxima Nova"/>
              <a:sym typeface="Proxima Nova"/>
            </a:endParaRPr>
          </a:p>
        </p:txBody>
      </p:sp>
      <p:cxnSp>
        <p:nvCxnSpPr>
          <p:cNvPr id="6" name="Google Shape;1426;p160"/>
          <p:cNvCxnSpPr/>
          <p:nvPr/>
        </p:nvCxnSpPr>
        <p:spPr>
          <a:xfrm>
            <a:off x="7022772" y="1388711"/>
            <a:ext cx="0" cy="3486600"/>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7084902" y="1213264"/>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4" name="Google Shape;1370;p155"/>
          <p:cNvSpPr/>
          <p:nvPr/>
        </p:nvSpPr>
        <p:spPr>
          <a:xfrm>
            <a:off x="7097739" y="2266239"/>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6" name="Google Shape;1370;p155"/>
          <p:cNvSpPr/>
          <p:nvPr/>
        </p:nvSpPr>
        <p:spPr>
          <a:xfrm>
            <a:off x="7097739" y="3472910"/>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18" name="Google Shape;1370;p155"/>
          <p:cNvSpPr/>
          <p:nvPr/>
        </p:nvSpPr>
        <p:spPr>
          <a:xfrm>
            <a:off x="7097739" y="4916702"/>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4</a:t>
            </a:r>
            <a:endParaRPr sz="1200" b="1" dirty="0">
              <a:solidFill>
                <a:srgbClr val="FFFFFF"/>
              </a:solidFill>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824" y="1213264"/>
            <a:ext cx="6637276" cy="2456554"/>
          </a:xfrm>
          <a:prstGeom prst="rect">
            <a:avLst/>
          </a:prstGeom>
        </p:spPr>
      </p:pic>
      <p:sp>
        <p:nvSpPr>
          <p:cNvPr id="21" name="Google Shape;1427;p160"/>
          <p:cNvSpPr/>
          <p:nvPr/>
        </p:nvSpPr>
        <p:spPr>
          <a:xfrm>
            <a:off x="319097" y="1681542"/>
            <a:ext cx="834525" cy="208392"/>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373;p155"/>
          <p:cNvSpPr/>
          <p:nvPr/>
        </p:nvSpPr>
        <p:spPr>
          <a:xfrm>
            <a:off x="1230180" y="1503362"/>
            <a:ext cx="360339" cy="329465"/>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0" name="Google Shape;1427;p160"/>
          <p:cNvSpPr/>
          <p:nvPr/>
        </p:nvSpPr>
        <p:spPr>
          <a:xfrm>
            <a:off x="3592833" y="2036394"/>
            <a:ext cx="3121573" cy="874289"/>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370;p155"/>
          <p:cNvSpPr/>
          <p:nvPr/>
        </p:nvSpPr>
        <p:spPr>
          <a:xfrm>
            <a:off x="3353015" y="2472272"/>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697" y="3461630"/>
            <a:ext cx="6820178" cy="1556540"/>
          </a:xfrm>
          <a:prstGeom prst="rect">
            <a:avLst/>
          </a:prstGeom>
        </p:spPr>
      </p:pic>
      <p:sp>
        <p:nvSpPr>
          <p:cNvPr id="17" name="Google Shape;1370;p155"/>
          <p:cNvSpPr/>
          <p:nvPr/>
        </p:nvSpPr>
        <p:spPr>
          <a:xfrm>
            <a:off x="59626" y="3190927"/>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23" name="Google Shape;1427;p160"/>
          <p:cNvSpPr/>
          <p:nvPr/>
        </p:nvSpPr>
        <p:spPr>
          <a:xfrm>
            <a:off x="544153" y="3600919"/>
            <a:ext cx="6492849" cy="1177308"/>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 name="Imagen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123" y="4870114"/>
            <a:ext cx="6987615" cy="1609061"/>
          </a:xfrm>
          <a:prstGeom prst="rect">
            <a:avLst/>
          </a:prstGeom>
        </p:spPr>
      </p:pic>
      <p:sp>
        <p:nvSpPr>
          <p:cNvPr id="25" name="Google Shape;1427;p160"/>
          <p:cNvSpPr/>
          <p:nvPr/>
        </p:nvSpPr>
        <p:spPr>
          <a:xfrm>
            <a:off x="413224" y="5024631"/>
            <a:ext cx="6609548" cy="1335601"/>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370;p155"/>
          <p:cNvSpPr/>
          <p:nvPr/>
        </p:nvSpPr>
        <p:spPr>
          <a:xfrm>
            <a:off x="202397" y="4937257"/>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4</a:t>
            </a:r>
            <a:endParaRPr sz="1200" b="1" dirty="0">
              <a:solidFill>
                <a:srgbClr val="FFFFFF"/>
              </a:solidFill>
            </a:endParaRPr>
          </a:p>
        </p:txBody>
      </p:sp>
    </p:spTree>
    <p:extLst>
      <p:ext uri="{BB962C8B-B14F-4D97-AF65-F5344CB8AC3E}">
        <p14:creationId xmlns:p14="http://schemas.microsoft.com/office/powerpoint/2010/main" val="4153064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2"/>
          <p:cNvSpPr>
            <a:spLocks noGrp="1"/>
          </p:cNvSpPr>
          <p:nvPr>
            <p:ph type="title"/>
          </p:nvPr>
        </p:nvSpPr>
        <p:spPr>
          <a:xfrm>
            <a:off x="140267" y="-405504"/>
            <a:ext cx="9774000" cy="647200"/>
          </a:xfrm>
        </p:spPr>
        <p:txBody>
          <a:bodyPr>
            <a:normAutofit fontScale="90000"/>
          </a:bodyPr>
          <a:lstStyle/>
          <a:p>
            <a:r>
              <a:rPr lang="es-MX" dirty="0">
                <a:latin typeface="Rockwell" panose="02060603020205020403" pitchFamily="18" charset="0"/>
                <a:ea typeface="Roboto Condensed Light" panose="02000000000000000000" pitchFamily="2" charset="0"/>
              </a:rPr>
              <a:t/>
            </a:r>
            <a:br>
              <a:rPr lang="es-MX" dirty="0">
                <a:latin typeface="Rockwell" panose="02060603020205020403" pitchFamily="18" charset="0"/>
                <a:ea typeface="Roboto Condensed Light" panose="02000000000000000000" pitchFamily="2" charset="0"/>
              </a:rPr>
            </a:br>
            <a:r>
              <a:rPr lang="es-MX" dirty="0">
                <a:latin typeface="Rockwell" panose="02060603020205020403" pitchFamily="18" charset="0"/>
                <a:ea typeface="Roboto Condensed Light" panose="02000000000000000000" pitchFamily="2" charset="0"/>
              </a:rPr>
              <a:t>Respuestas: </a:t>
            </a:r>
            <a:r>
              <a:rPr lang="es-MX" dirty="0" smtClean="0">
                <a:latin typeface="Rockwell" panose="02060603020205020403" pitchFamily="18" charset="0"/>
                <a:ea typeface="Roboto Condensed Light" panose="02000000000000000000" pitchFamily="2" charset="0"/>
              </a:rPr>
              <a:t>Detalles</a:t>
            </a:r>
            <a:br>
              <a:rPr lang="es-MX" dirty="0" smtClean="0">
                <a:latin typeface="Rockwell" panose="02060603020205020403" pitchFamily="18" charset="0"/>
                <a:ea typeface="Roboto Condensed Light" panose="02000000000000000000" pitchFamily="2" charset="0"/>
              </a:rPr>
            </a:br>
            <a:r>
              <a:rPr lang="es-MX" dirty="0" smtClean="0">
                <a:latin typeface="Rockwell" panose="02060603020205020403" pitchFamily="18" charset="0"/>
                <a:ea typeface="Roboto Condensed Light" panose="02000000000000000000" pitchFamily="2" charset="0"/>
              </a:rPr>
              <a:t>Respuestas </a:t>
            </a:r>
            <a:r>
              <a:rPr lang="es-MX" dirty="0">
                <a:latin typeface="Rockwell" panose="02060603020205020403" pitchFamily="18" charset="0"/>
                <a:ea typeface="Roboto Condensed Light" panose="02000000000000000000" pitchFamily="2" charset="0"/>
              </a:rPr>
              <a:t>de encuestas individuales</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331138" y="1092080"/>
            <a:ext cx="4787289" cy="5674241"/>
          </a:xfrm>
          <a:prstGeom prst="rect">
            <a:avLst/>
          </a:prstGeom>
          <a:noFill/>
          <a:ln>
            <a:noFill/>
          </a:ln>
        </p:spPr>
        <p:txBody>
          <a:bodyPr spcFirstLastPara="1" wrap="square" lIns="91425" tIns="91425" rIns="91425" bIns="91425" anchor="t" anchorCtr="0">
            <a:noAutofit/>
          </a:bodyPr>
          <a:lstStyle/>
          <a:p>
            <a:pPr lvl="0"/>
            <a:r>
              <a:rPr lang="es-MX" sz="1200" dirty="0" smtClean="0">
                <a:latin typeface="Proxima Nova"/>
                <a:ea typeface="Proxima Nova"/>
                <a:cs typeface="Proxima Nova"/>
                <a:sym typeface="Proxima Nova"/>
              </a:rPr>
              <a:t>La </a:t>
            </a:r>
            <a:r>
              <a:rPr lang="es-MX" sz="1200" dirty="0">
                <a:latin typeface="Proxima Nova"/>
                <a:ea typeface="Proxima Nova"/>
                <a:cs typeface="Proxima Nova"/>
                <a:sym typeface="Proxima Nova"/>
              </a:rPr>
              <a:t>vista de formulario, que se muestra aquí, muestra una respuesta de encuesta individual, que simula un formulario de encuesta.</a:t>
            </a:r>
            <a:endParaRPr lang="en-US" sz="1200" dirty="0" smtClean="0">
              <a:latin typeface="Proxima Nova"/>
              <a:ea typeface="Proxima Nova"/>
              <a:cs typeface="Proxima Nova"/>
              <a:sym typeface="Proxima Nova"/>
            </a:endParaRPr>
          </a:p>
          <a:p>
            <a:pPr lvl="0">
              <a:lnSpc>
                <a:spcPct val="115000"/>
              </a:lnSpc>
            </a:pPr>
            <a:endParaRPr lang="en-US" sz="1200" dirty="0" smtClean="0">
              <a:latin typeface="Proxima Nova"/>
              <a:ea typeface="Proxima Nova"/>
              <a:cs typeface="Proxima Nova"/>
              <a:sym typeface="Proxima Nova"/>
            </a:endParaRPr>
          </a:p>
          <a:p>
            <a:pPr lvl="0">
              <a:lnSpc>
                <a:spcPct val="115000"/>
              </a:lnSpc>
            </a:pPr>
            <a:r>
              <a:rPr lang="es-MX" sz="1200" dirty="0">
                <a:latin typeface="Proxima Nova"/>
                <a:ea typeface="Proxima Nova"/>
                <a:cs typeface="Proxima Nova"/>
                <a:sym typeface="Proxima Nova"/>
              </a:rPr>
              <a:t>Banner superior: este banner superior indica que esta encuesta ha activado una alerta. El banner también proporciona información sobre la alerta. Si no se ha activado ninguna alerta, este banner no estará presente. Si una alerta ha sido cerrada, este banner será gris.</a:t>
            </a:r>
          </a:p>
          <a:p>
            <a:pPr lvl="0">
              <a:lnSpc>
                <a:spcPct val="115000"/>
              </a:lnSpc>
            </a:pPr>
            <a:endParaRPr lang="en-US" sz="1200" dirty="0">
              <a:latin typeface="Proxima Nova"/>
              <a:ea typeface="Proxima Nova"/>
              <a:cs typeface="Proxima Nova"/>
              <a:sym typeface="Proxima Nova"/>
            </a:endParaRPr>
          </a:p>
          <a:p>
            <a:pPr lvl="0">
              <a:lnSpc>
                <a:spcPct val="115000"/>
              </a:lnSpc>
            </a:pPr>
            <a:r>
              <a:rPr lang="es-MX" sz="1200" dirty="0" smtClean="0">
                <a:latin typeface="Proxima Nova"/>
                <a:ea typeface="Proxima Nova"/>
                <a:cs typeface="Proxima Nova"/>
                <a:sym typeface="Proxima Nova"/>
              </a:rPr>
              <a:t>El </a:t>
            </a:r>
            <a:r>
              <a:rPr lang="es-MX" sz="1200" dirty="0">
                <a:latin typeface="Proxima Nova"/>
                <a:ea typeface="Proxima Nova"/>
                <a:cs typeface="Proxima Nova"/>
                <a:sym typeface="Proxima Nova"/>
              </a:rPr>
              <a:t>formulario de respuestas es también donde los usuarios cerrarán el ciclo con los clientes. Los botones para cerrar la alerta y asignar la propiedad de la alerta pueden ser relevantes. La característica Agregar nota agrega contexto en el Registro de actividades. Puede encontrar más detalles sobre esta funcionalidad en la </a:t>
            </a:r>
            <a:r>
              <a:rPr lang="es-MX" sz="1200" dirty="0">
                <a:solidFill>
                  <a:srgbClr val="FF0000"/>
                </a:solidFill>
                <a:latin typeface="Proxima Nova"/>
                <a:ea typeface="Proxima Nova"/>
                <a:cs typeface="Proxima Nova"/>
                <a:sym typeface="Proxima Nova"/>
              </a:rPr>
              <a:t>sección Bucle </a:t>
            </a:r>
            <a:r>
              <a:rPr lang="es-MX" sz="1200" dirty="0">
                <a:latin typeface="Proxima Nova"/>
                <a:ea typeface="Proxima Nova"/>
                <a:cs typeface="Proxima Nova"/>
                <a:sym typeface="Proxima Nova"/>
              </a:rPr>
              <a:t>cerrado de esta guía</a:t>
            </a:r>
            <a:r>
              <a:rPr lang="es-MX" sz="1200" dirty="0" smtClean="0">
                <a:latin typeface="Proxima Nova"/>
                <a:ea typeface="Proxima Nova"/>
                <a:cs typeface="Proxima Nova"/>
                <a:sym typeface="Proxima Nova"/>
              </a:rPr>
              <a:t>.</a:t>
            </a:r>
          </a:p>
          <a:p>
            <a:pPr lvl="0">
              <a:lnSpc>
                <a:spcPct val="115000"/>
              </a:lnSpc>
            </a:pPr>
            <a:endParaRPr lang="en-US" sz="1200" dirty="0">
              <a:latin typeface="Proxima Nova"/>
              <a:ea typeface="Proxima Nova"/>
              <a:cs typeface="Proxima Nova"/>
              <a:sym typeface="Proxima Nova"/>
            </a:endParaRPr>
          </a:p>
          <a:p>
            <a:pPr lvl="0">
              <a:lnSpc>
                <a:spcPct val="115000"/>
              </a:lnSpc>
            </a:pPr>
            <a:r>
              <a:rPr lang="es-MX" sz="1200" dirty="0" smtClean="0"/>
              <a:t>La </a:t>
            </a:r>
            <a:r>
              <a:rPr lang="es-MX" sz="1200" dirty="0"/>
              <a:t>parte superior de la pestaña muestra información importante del </a:t>
            </a:r>
            <a:r>
              <a:rPr lang="es-MX" sz="1200" dirty="0" smtClean="0"/>
              <a:t>usuario </a:t>
            </a:r>
            <a:r>
              <a:rPr lang="es-MX" sz="1200" dirty="0"/>
              <a:t>con respecto al cliente y la interacción. Los usuarios pueden usar esta pestaña cuando se preparan para cerrar el ciclo con un cliente.</a:t>
            </a:r>
            <a:endParaRPr lang="en-US" sz="1200" dirty="0">
              <a:latin typeface="Proxima Nova"/>
              <a:ea typeface="Proxima Nova"/>
              <a:cs typeface="Proxima Nova"/>
              <a:sym typeface="Proxima Nova"/>
            </a:endParaRPr>
          </a:p>
          <a:p>
            <a:pPr lvl="0">
              <a:lnSpc>
                <a:spcPct val="115000"/>
              </a:lnSpc>
            </a:pPr>
            <a:r>
              <a:rPr lang="es-MX" sz="1200" dirty="0"/>
              <a:t/>
            </a:r>
            <a:br>
              <a:rPr lang="es-MX" sz="1200" dirty="0"/>
            </a:br>
            <a:r>
              <a:rPr lang="es-MX" sz="1200" dirty="0"/>
              <a:t>El registro de actividades se puede expandir para mostrar todas las actividades relacionadas con esta encuesta. </a:t>
            </a:r>
            <a:endParaRPr lang="es-MX" sz="1200" dirty="0" smtClean="0"/>
          </a:p>
          <a:p>
            <a:pPr lvl="0">
              <a:lnSpc>
                <a:spcPct val="115000"/>
              </a:lnSpc>
            </a:pPr>
            <a:endParaRPr lang="es-MX" sz="1200" dirty="0" smtClean="0"/>
          </a:p>
          <a:p>
            <a:pPr lvl="0">
              <a:lnSpc>
                <a:spcPct val="115000"/>
              </a:lnSpc>
            </a:pPr>
            <a:r>
              <a:rPr lang="es-MX" sz="1200" dirty="0" smtClean="0"/>
              <a:t>Detalles de la encuesta: muestra todas las puntuaciones que hizo el cliente respecto al club..</a:t>
            </a:r>
            <a:endParaRPr sz="1050" dirty="0">
              <a:latin typeface="Proxima Nova"/>
              <a:ea typeface="Proxima Nova"/>
              <a:cs typeface="Proxima Nova"/>
              <a:sym typeface="Proxima Nova"/>
            </a:endParaRPr>
          </a:p>
        </p:txBody>
      </p:sp>
      <p:cxnSp>
        <p:nvCxnSpPr>
          <p:cNvPr id="6" name="Google Shape;1426;p160"/>
          <p:cNvCxnSpPr/>
          <p:nvPr/>
        </p:nvCxnSpPr>
        <p:spPr>
          <a:xfrm>
            <a:off x="6947338" y="1301456"/>
            <a:ext cx="0" cy="5008555"/>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7038988" y="1803969"/>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4" name="Google Shape;1370;p155"/>
          <p:cNvSpPr/>
          <p:nvPr/>
        </p:nvSpPr>
        <p:spPr>
          <a:xfrm>
            <a:off x="7084902" y="3068454"/>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6" name="Google Shape;1370;p155"/>
          <p:cNvSpPr/>
          <p:nvPr/>
        </p:nvSpPr>
        <p:spPr>
          <a:xfrm>
            <a:off x="7110656" y="4518743"/>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18" name="Google Shape;1370;p155"/>
          <p:cNvSpPr/>
          <p:nvPr/>
        </p:nvSpPr>
        <p:spPr>
          <a:xfrm>
            <a:off x="7117822" y="5576427"/>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4</a:t>
            </a:r>
            <a:endParaRPr sz="1200" b="1" dirty="0">
              <a:solidFill>
                <a:srgbClr val="FFFFFF"/>
              </a:solidFill>
            </a:endParaRPr>
          </a:p>
        </p:txBody>
      </p:sp>
      <p:sp>
        <p:nvSpPr>
          <p:cNvPr id="26" name="Google Shape;1370;p155"/>
          <p:cNvSpPr/>
          <p:nvPr/>
        </p:nvSpPr>
        <p:spPr>
          <a:xfrm>
            <a:off x="7113950" y="6156978"/>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5</a:t>
            </a:r>
            <a:endParaRPr sz="1200" b="1" dirty="0">
              <a:solidFill>
                <a:srgbClr val="FFFFFF"/>
              </a:solidFill>
            </a:endParaRP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924" y="1166356"/>
            <a:ext cx="6543931" cy="2599333"/>
          </a:xfrm>
          <a:prstGeom prst="rect">
            <a:avLst/>
          </a:prstGeom>
        </p:spPr>
      </p:pic>
      <p:sp>
        <p:nvSpPr>
          <p:cNvPr id="21" name="Google Shape;1427;p160"/>
          <p:cNvSpPr/>
          <p:nvPr/>
        </p:nvSpPr>
        <p:spPr>
          <a:xfrm>
            <a:off x="273158" y="1236154"/>
            <a:ext cx="2779135" cy="182530"/>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373;p155"/>
          <p:cNvSpPr/>
          <p:nvPr/>
        </p:nvSpPr>
        <p:spPr>
          <a:xfrm>
            <a:off x="36861" y="1109876"/>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0" name="Google Shape;1427;p160"/>
          <p:cNvSpPr/>
          <p:nvPr/>
        </p:nvSpPr>
        <p:spPr>
          <a:xfrm>
            <a:off x="4316450" y="1710741"/>
            <a:ext cx="2198836" cy="393756"/>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370;p155"/>
          <p:cNvSpPr/>
          <p:nvPr/>
        </p:nvSpPr>
        <p:spPr>
          <a:xfrm>
            <a:off x="4007851" y="1690112"/>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23" name="Google Shape;1427;p160"/>
          <p:cNvSpPr/>
          <p:nvPr/>
        </p:nvSpPr>
        <p:spPr>
          <a:xfrm>
            <a:off x="982147" y="2212759"/>
            <a:ext cx="4705182" cy="1444667"/>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370;p155"/>
          <p:cNvSpPr/>
          <p:nvPr/>
        </p:nvSpPr>
        <p:spPr>
          <a:xfrm>
            <a:off x="694964" y="2212759"/>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pic>
        <p:nvPicPr>
          <p:cNvPr id="7" name="Imagen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7872" y="3746873"/>
            <a:ext cx="4448362" cy="1193055"/>
          </a:xfrm>
          <a:prstGeom prst="rect">
            <a:avLst/>
          </a:prstGeom>
        </p:spPr>
      </p:pic>
      <p:sp>
        <p:nvSpPr>
          <p:cNvPr id="25" name="Google Shape;1427;p160"/>
          <p:cNvSpPr/>
          <p:nvPr/>
        </p:nvSpPr>
        <p:spPr>
          <a:xfrm>
            <a:off x="160684" y="3862885"/>
            <a:ext cx="6609548" cy="1014372"/>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370;p155"/>
          <p:cNvSpPr/>
          <p:nvPr/>
        </p:nvSpPr>
        <p:spPr>
          <a:xfrm>
            <a:off x="270261" y="3553776"/>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4</a:t>
            </a:r>
            <a:endParaRPr sz="1200" b="1" dirty="0">
              <a:solidFill>
                <a:srgbClr val="FFFFFF"/>
              </a:solidFill>
            </a:endParaRPr>
          </a:p>
        </p:txBody>
      </p:sp>
      <p:pic>
        <p:nvPicPr>
          <p:cNvPr id="12" name="Imagen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6961" y="4984240"/>
            <a:ext cx="5196880" cy="1661025"/>
          </a:xfrm>
          <a:prstGeom prst="rect">
            <a:avLst/>
          </a:prstGeom>
        </p:spPr>
      </p:pic>
      <p:sp>
        <p:nvSpPr>
          <p:cNvPr id="27" name="Google Shape;1427;p160"/>
          <p:cNvSpPr/>
          <p:nvPr/>
        </p:nvSpPr>
        <p:spPr>
          <a:xfrm>
            <a:off x="200115" y="4974453"/>
            <a:ext cx="6609548" cy="1772859"/>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370;p155"/>
          <p:cNvSpPr/>
          <p:nvPr/>
        </p:nvSpPr>
        <p:spPr>
          <a:xfrm>
            <a:off x="62440" y="4913673"/>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5</a:t>
            </a:r>
            <a:endParaRPr sz="1200" b="1" dirty="0">
              <a:solidFill>
                <a:srgbClr val="FFFFFF"/>
              </a:solidFill>
            </a:endParaRPr>
          </a:p>
        </p:txBody>
      </p:sp>
    </p:spTree>
    <p:extLst>
      <p:ext uri="{BB962C8B-B14F-4D97-AF65-F5344CB8AC3E}">
        <p14:creationId xmlns:p14="http://schemas.microsoft.com/office/powerpoint/2010/main" val="3646645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p:txBody>
          <a:bodyPr>
            <a:normAutofit fontScale="90000"/>
          </a:bodyPr>
          <a:lstStyle/>
          <a:p>
            <a:r>
              <a:rPr lang="es-MX" dirty="0">
                <a:latin typeface="Rockwell" panose="02060603020205020403" pitchFamily="18" charset="0"/>
                <a:ea typeface="Roboto Condensed Light" panose="02000000000000000000" pitchFamily="2" charset="0"/>
              </a:rPr>
              <a:t>Puntuaciones</a:t>
            </a:r>
            <a:br>
              <a:rPr lang="es-MX" dirty="0">
                <a:latin typeface="Rockwell" panose="02060603020205020403" pitchFamily="18" charset="0"/>
                <a:ea typeface="Roboto Condensed Light" panose="02000000000000000000" pitchFamily="2" charset="0"/>
              </a:rPr>
            </a:br>
            <a:r>
              <a:rPr lang="es-MX" dirty="0">
                <a:latin typeface="Rockwell" panose="02060603020205020403" pitchFamily="18" charset="0"/>
                <a:ea typeface="Roboto Condensed Light" panose="02000000000000000000" pitchFamily="2" charset="0"/>
              </a:rPr>
              <a:t>Analizar las métricas de la escala</a:t>
            </a:r>
            <a:endParaRPr lang="en-US" sz="3100" dirty="0">
              <a:latin typeface="Rockwell" panose="02060603020205020403" pitchFamily="18" charset="0"/>
              <a:ea typeface="Roboto Condensed Light" panose="02000000000000000000" pitchFamily="2" charset="0"/>
            </a:endParaRPr>
          </a:p>
        </p:txBody>
      </p:sp>
      <p:sp>
        <p:nvSpPr>
          <p:cNvPr id="48" name="Google Shape;1387;p156"/>
          <p:cNvSpPr txBox="1"/>
          <p:nvPr/>
        </p:nvSpPr>
        <p:spPr>
          <a:xfrm>
            <a:off x="658649" y="2301766"/>
            <a:ext cx="10604938" cy="2309539"/>
          </a:xfrm>
          <a:prstGeom prst="rect">
            <a:avLst/>
          </a:prstGeom>
          <a:noFill/>
          <a:ln>
            <a:noFill/>
          </a:ln>
        </p:spPr>
        <p:txBody>
          <a:bodyPr spcFirstLastPara="1" wrap="square" lIns="91425" tIns="91425" rIns="91425" bIns="91425" anchor="t" anchorCtr="0">
            <a:noAutofit/>
          </a:bodyPr>
          <a:lstStyle/>
          <a:p>
            <a:pPr lvl="0" algn="ctr"/>
            <a:r>
              <a:rPr lang="es-MX" sz="2400" dirty="0">
                <a:solidFill>
                  <a:srgbClr val="7F5CB0"/>
                </a:solidFill>
                <a:latin typeface="Proxima Nova"/>
                <a:ea typeface="Proxima Nova"/>
                <a:cs typeface="Proxima Nova"/>
                <a:sym typeface="Proxima Nova"/>
              </a:rPr>
              <a:t>Las puntuaciones permiten a los usuarios ver puntuaciones agregadas para todas las preguntas </a:t>
            </a:r>
            <a:r>
              <a:rPr lang="es-MX" sz="2400" dirty="0" smtClean="0">
                <a:solidFill>
                  <a:srgbClr val="7F5CB0"/>
                </a:solidFill>
                <a:latin typeface="Proxima Nova"/>
                <a:ea typeface="Proxima Nova"/>
                <a:cs typeface="Proxima Nova"/>
                <a:sym typeface="Proxima Nova"/>
              </a:rPr>
              <a:t>de la encuesta. </a:t>
            </a:r>
            <a:r>
              <a:rPr lang="es-MX" sz="2400" dirty="0">
                <a:solidFill>
                  <a:srgbClr val="7F5CB0"/>
                </a:solidFill>
                <a:latin typeface="Proxima Nova"/>
                <a:ea typeface="Proxima Nova"/>
                <a:cs typeface="Proxima Nova"/>
                <a:sym typeface="Proxima Nova"/>
              </a:rPr>
              <a:t>Estos resultados pueden ser comparados, divididos y cortados por segmentos de clientes, y calculados de diferentes maneras.</a:t>
            </a:r>
            <a:endParaRPr lang="en-US" sz="2400" dirty="0">
              <a:solidFill>
                <a:srgbClr val="7F5CB0"/>
              </a:solidFill>
              <a:latin typeface="Proxima Nova"/>
              <a:ea typeface="Proxima Nova"/>
              <a:cs typeface="Proxima Nova"/>
              <a:sym typeface="Proxima Nova"/>
            </a:endParaRPr>
          </a:p>
        </p:txBody>
      </p:sp>
    </p:spTree>
    <p:extLst>
      <p:ext uri="{BB962C8B-B14F-4D97-AF65-F5344CB8AC3E}">
        <p14:creationId xmlns:p14="http://schemas.microsoft.com/office/powerpoint/2010/main" val="5725696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a:xfrm>
            <a:off x="140266" y="-271844"/>
            <a:ext cx="9774000" cy="647200"/>
          </a:xfrm>
        </p:spPr>
        <p:txBody>
          <a:bodyPr>
            <a:normAutofit fontScale="90000"/>
          </a:bodyPr>
          <a:lstStyle/>
          <a:p>
            <a:r>
              <a:rPr lang="es-MX" dirty="0">
                <a:latin typeface="Rockwell" panose="02060603020205020403" pitchFamily="18" charset="0"/>
                <a:ea typeface="Roboto Condensed Light" panose="02000000000000000000" pitchFamily="2" charset="0"/>
              </a:rPr>
              <a:t/>
            </a:r>
            <a:br>
              <a:rPr lang="es-MX" dirty="0">
                <a:latin typeface="Rockwell" panose="02060603020205020403" pitchFamily="18" charset="0"/>
                <a:ea typeface="Roboto Condensed Light" panose="02000000000000000000" pitchFamily="2" charset="0"/>
              </a:rPr>
            </a:br>
            <a:r>
              <a:rPr lang="es-MX" dirty="0">
                <a:latin typeface="Rockwell" panose="02060603020205020403" pitchFamily="18" charset="0"/>
                <a:ea typeface="Roboto Condensed Light" panose="02000000000000000000" pitchFamily="2" charset="0"/>
              </a:rPr>
              <a:t>Puntuaciones: Tabla analizar las métricas de escala</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369303" y="1375213"/>
            <a:ext cx="4822697" cy="3343489"/>
          </a:xfrm>
          <a:prstGeom prst="rect">
            <a:avLst/>
          </a:prstGeom>
          <a:noFill/>
          <a:ln>
            <a:noFill/>
          </a:ln>
        </p:spPr>
        <p:txBody>
          <a:bodyPr spcFirstLastPara="1" wrap="square" lIns="91425" tIns="91425" rIns="91425" bIns="91425" anchor="t" anchorCtr="0">
            <a:noAutofit/>
          </a:bodyPr>
          <a:lstStyle/>
          <a:p>
            <a:pPr lvl="0">
              <a:lnSpc>
                <a:spcPct val="80000"/>
              </a:lnSpc>
            </a:pPr>
            <a:r>
              <a:rPr lang="es-MX" sz="1400" dirty="0" smtClean="0">
                <a:solidFill>
                  <a:srgbClr val="7F5CB0"/>
                </a:solidFill>
                <a:latin typeface="Proxima Nova"/>
                <a:ea typeface="Proxima Nova"/>
                <a:cs typeface="Proxima Nova"/>
                <a:sym typeface="Proxima Nova"/>
              </a:rPr>
              <a:t>El </a:t>
            </a:r>
            <a:r>
              <a:rPr lang="es-MX" sz="1400" dirty="0" err="1" smtClean="0">
                <a:solidFill>
                  <a:srgbClr val="7F5CB0"/>
                </a:solidFill>
                <a:latin typeface="Proxima Nova"/>
                <a:ea typeface="Proxima Nova"/>
                <a:cs typeface="Proxima Nova"/>
                <a:sym typeface="Proxima Nova"/>
              </a:rPr>
              <a:t>tabero</a:t>
            </a:r>
            <a:r>
              <a:rPr lang="es-MX" sz="1400" dirty="0" smtClean="0">
                <a:solidFill>
                  <a:srgbClr val="7F5CB0"/>
                </a:solidFill>
                <a:latin typeface="Proxima Nova"/>
                <a:ea typeface="Proxima Nova"/>
                <a:cs typeface="Proxima Nova"/>
                <a:sym typeface="Proxima Nova"/>
              </a:rPr>
              <a:t> </a:t>
            </a:r>
            <a:r>
              <a:rPr lang="es-MX" sz="1400" dirty="0">
                <a:solidFill>
                  <a:srgbClr val="7F5CB0"/>
                </a:solidFill>
                <a:latin typeface="Proxima Nova"/>
                <a:ea typeface="Proxima Nova"/>
                <a:cs typeface="Proxima Nova"/>
                <a:sym typeface="Proxima Nova"/>
              </a:rPr>
              <a:t>de satisfacción muestra todas las preguntas de escala en una vista de tabla. Esto permite a los usuarios cortar y puntuar las puntuaciones de la encuesta con los filtros disponibles.</a:t>
            </a:r>
            <a:endParaRPr lang="en-US" sz="1400" dirty="0">
              <a:solidFill>
                <a:srgbClr val="7F5CB0"/>
              </a:solidFill>
              <a:latin typeface="Proxima Nova"/>
              <a:ea typeface="Proxima Nova"/>
              <a:cs typeface="Proxima Nova"/>
              <a:sym typeface="Proxima Nova"/>
            </a:endParaRPr>
          </a:p>
          <a:p>
            <a:pPr lvl="0">
              <a:lnSpc>
                <a:spcPct val="80000"/>
              </a:lnSpc>
            </a:pPr>
            <a:endParaRPr lang="en-US" sz="1400" dirty="0">
              <a:solidFill>
                <a:srgbClr val="7F5CB0"/>
              </a:solidFill>
              <a:latin typeface="Proxima Nova"/>
              <a:ea typeface="Proxima Nova"/>
              <a:cs typeface="Proxima Nova"/>
              <a:sym typeface="Proxima Nova"/>
            </a:endParaRPr>
          </a:p>
          <a:p>
            <a:pPr lvl="0"/>
            <a:r>
              <a:rPr lang="es-MX" sz="1400" dirty="0">
                <a:solidFill>
                  <a:srgbClr val="7F5CB0"/>
                </a:solidFill>
                <a:latin typeface="Proxima Nova"/>
                <a:ea typeface="Proxima Nova"/>
                <a:cs typeface="Proxima Nova"/>
                <a:sym typeface="Proxima Nova"/>
              </a:rPr>
              <a:t>Filtros adicionales en la vista de tabla:</a:t>
            </a:r>
          </a:p>
          <a:p>
            <a:pPr lvl="0"/>
            <a:endParaRPr lang="es-MX" sz="1400" dirty="0">
              <a:solidFill>
                <a:srgbClr val="7F5CB0"/>
              </a:solidFill>
              <a:latin typeface="Proxima Nova"/>
              <a:ea typeface="Proxima Nova"/>
              <a:cs typeface="Proxima Nova"/>
              <a:sym typeface="Proxima Nova"/>
            </a:endParaRPr>
          </a:p>
          <a:p>
            <a:pPr lvl="0"/>
            <a:r>
              <a:rPr lang="es-MX" sz="1400" dirty="0">
                <a:solidFill>
                  <a:srgbClr val="7F5CB0"/>
                </a:solidFill>
                <a:latin typeface="Proxima Nova"/>
                <a:ea typeface="Proxima Nova"/>
                <a:cs typeface="Proxima Nova"/>
                <a:sym typeface="Proxima Nova"/>
              </a:rPr>
              <a:t>Punto de referencia: comparar con diferentes períodos de tiempo o </a:t>
            </a:r>
            <a:r>
              <a:rPr lang="es-MX" sz="1400" dirty="0" smtClean="0">
                <a:solidFill>
                  <a:srgbClr val="7F5CB0"/>
                </a:solidFill>
                <a:latin typeface="Proxima Nova"/>
                <a:ea typeface="Proxima Nova"/>
                <a:cs typeface="Proxima Nova"/>
                <a:sym typeface="Proxima Nova"/>
              </a:rPr>
              <a:t>clubes ( en caso de tener más de uno).</a:t>
            </a:r>
            <a:endParaRPr lang="es-MX" sz="1400" dirty="0">
              <a:solidFill>
                <a:srgbClr val="7F5CB0"/>
              </a:solidFill>
              <a:latin typeface="Proxima Nova"/>
              <a:ea typeface="Proxima Nova"/>
              <a:cs typeface="Proxima Nova"/>
              <a:sym typeface="Proxima Nova"/>
            </a:endParaRPr>
          </a:p>
          <a:p>
            <a:pPr lvl="0"/>
            <a:r>
              <a:rPr lang="es-MX" sz="1400" dirty="0">
                <a:solidFill>
                  <a:srgbClr val="7F5CB0"/>
                </a:solidFill>
                <a:latin typeface="Proxima Nova"/>
                <a:ea typeface="Proxima Nova"/>
                <a:cs typeface="Proxima Nova"/>
                <a:sym typeface="Proxima Nova"/>
              </a:rPr>
              <a:t>Columnas: Compara puntuaciones entre </a:t>
            </a:r>
            <a:r>
              <a:rPr lang="es-MX" sz="1400" dirty="0" smtClean="0">
                <a:solidFill>
                  <a:srgbClr val="7F5CB0"/>
                </a:solidFill>
                <a:latin typeface="Proxima Nova"/>
                <a:ea typeface="Proxima Nova"/>
                <a:cs typeface="Proxima Nova"/>
                <a:sym typeface="Proxima Nova"/>
              </a:rPr>
              <a:t>segmentos, </a:t>
            </a:r>
            <a:r>
              <a:rPr lang="es-MX" sz="1400" dirty="0">
                <a:solidFill>
                  <a:srgbClr val="7F5CB0"/>
                </a:solidFill>
                <a:latin typeface="Proxima Nova"/>
                <a:ea typeface="Proxima Nova"/>
                <a:cs typeface="Proxima Nova"/>
                <a:sym typeface="Proxima Nova"/>
              </a:rPr>
              <a:t>en lugar de a lo largo del tiempo</a:t>
            </a:r>
          </a:p>
          <a:p>
            <a:pPr lvl="0"/>
            <a:r>
              <a:rPr lang="es-MX" sz="1400" dirty="0">
                <a:solidFill>
                  <a:srgbClr val="7F5CB0"/>
                </a:solidFill>
                <a:latin typeface="Proxima Nova"/>
                <a:ea typeface="Proxima Nova"/>
                <a:cs typeface="Proxima Nova"/>
                <a:sym typeface="Proxima Nova"/>
              </a:rPr>
              <a:t>Cálculo: </a:t>
            </a:r>
            <a:r>
              <a:rPr lang="es-MX" sz="1400" dirty="0" smtClean="0">
                <a:solidFill>
                  <a:srgbClr val="7F5CB0"/>
                </a:solidFill>
                <a:latin typeface="Proxima Nova"/>
                <a:ea typeface="Proxima Nova"/>
                <a:cs typeface="Proxima Nova"/>
                <a:sym typeface="Proxima Nova"/>
              </a:rPr>
              <a:t>puede cambiar </a:t>
            </a:r>
            <a:r>
              <a:rPr lang="es-MX" sz="1400" dirty="0">
                <a:solidFill>
                  <a:srgbClr val="7F5CB0"/>
                </a:solidFill>
                <a:latin typeface="Proxima Nova"/>
                <a:ea typeface="Proxima Nova"/>
                <a:cs typeface="Proxima Nova"/>
                <a:sym typeface="Proxima Nova"/>
              </a:rPr>
              <a:t>el cálculo que se está utilizando para las métricas </a:t>
            </a:r>
            <a:r>
              <a:rPr lang="es-MX" sz="1400" dirty="0" smtClean="0">
                <a:solidFill>
                  <a:srgbClr val="7F5CB0"/>
                </a:solidFill>
                <a:latin typeface="Proxima Nova"/>
                <a:ea typeface="Proxima Nova"/>
                <a:cs typeface="Proxima Nova"/>
                <a:sym typeface="Proxima Nova"/>
              </a:rPr>
              <a:t>mostradas.</a:t>
            </a:r>
          </a:p>
          <a:p>
            <a:pPr lvl="0"/>
            <a:endParaRPr lang="en-US" sz="1400" dirty="0">
              <a:solidFill>
                <a:srgbClr val="7F5CB0"/>
              </a:solidFill>
              <a:latin typeface="Proxima Nova"/>
              <a:ea typeface="Proxima Nova"/>
              <a:cs typeface="Proxima Nova"/>
              <a:sym typeface="Proxima Nova"/>
            </a:endParaRPr>
          </a:p>
          <a:p>
            <a:pPr lvl="0">
              <a:lnSpc>
                <a:spcPct val="115000"/>
              </a:lnSpc>
            </a:pPr>
            <a:r>
              <a:rPr lang="es-MX" sz="1400" dirty="0" smtClean="0">
                <a:solidFill>
                  <a:srgbClr val="7F5CB0"/>
                </a:solidFill>
                <a:latin typeface="Proxima Nova"/>
                <a:ea typeface="Proxima Nova"/>
                <a:cs typeface="Proxima Nova"/>
                <a:sym typeface="Proxima Nova"/>
              </a:rPr>
              <a:t>Los </a:t>
            </a:r>
            <a:r>
              <a:rPr lang="es-MX" sz="1400" dirty="0">
                <a:solidFill>
                  <a:srgbClr val="7F5CB0"/>
                </a:solidFill>
                <a:latin typeface="Proxima Nova"/>
                <a:ea typeface="Proxima Nova"/>
                <a:cs typeface="Proxima Nova"/>
                <a:sym typeface="Proxima Nova"/>
              </a:rPr>
              <a:t>usuarios deben "</a:t>
            </a:r>
            <a:r>
              <a:rPr lang="es-MX" sz="1400" dirty="0" smtClean="0">
                <a:solidFill>
                  <a:srgbClr val="7F5CB0"/>
                </a:solidFill>
                <a:latin typeface="Proxima Nova"/>
                <a:ea typeface="Proxima Nova"/>
                <a:cs typeface="Proxima Nova"/>
                <a:sym typeface="Proxima Nova"/>
              </a:rPr>
              <a:t>Reiniciar" </a:t>
            </a:r>
            <a:r>
              <a:rPr lang="es-MX" sz="1400" dirty="0">
                <a:solidFill>
                  <a:srgbClr val="7F5CB0"/>
                </a:solidFill>
                <a:latin typeface="Proxima Nova"/>
                <a:ea typeface="Proxima Nova"/>
                <a:cs typeface="Proxima Nova"/>
                <a:sym typeface="Proxima Nova"/>
              </a:rPr>
              <a:t>los filtros cuando quieran borrar los datos y </a:t>
            </a:r>
            <a:r>
              <a:rPr lang="es-MX" sz="1400" dirty="0" smtClean="0">
                <a:solidFill>
                  <a:srgbClr val="7F5CB0"/>
                </a:solidFill>
                <a:latin typeface="Proxima Nova"/>
                <a:ea typeface="Proxima Nova"/>
                <a:cs typeface="Proxima Nova"/>
                <a:sym typeface="Proxima Nova"/>
              </a:rPr>
              <a:t>“Aplicar" </a:t>
            </a:r>
            <a:r>
              <a:rPr lang="es-MX" sz="1400" dirty="0">
                <a:solidFill>
                  <a:srgbClr val="7F5CB0"/>
                </a:solidFill>
                <a:latin typeface="Proxima Nova"/>
                <a:ea typeface="Proxima Nova"/>
                <a:cs typeface="Proxima Nova"/>
                <a:sym typeface="Proxima Nova"/>
              </a:rPr>
              <a:t>los filtros cuando quieran ver los resultados de los filtros que han seleccionado</a:t>
            </a:r>
            <a:r>
              <a:rPr lang="es-MX" sz="1400" dirty="0" smtClean="0">
                <a:solidFill>
                  <a:srgbClr val="7F5CB0"/>
                </a:solidFill>
                <a:latin typeface="Proxima Nova"/>
                <a:ea typeface="Proxima Nova"/>
                <a:cs typeface="Proxima Nova"/>
                <a:sym typeface="Proxima Nova"/>
              </a:rPr>
              <a:t>.</a:t>
            </a:r>
          </a:p>
          <a:p>
            <a:pPr lvl="0">
              <a:lnSpc>
                <a:spcPct val="115000"/>
              </a:lnSpc>
            </a:pPr>
            <a:endParaRPr lang="en-US" sz="1400" i="1" dirty="0" smtClean="0">
              <a:solidFill>
                <a:srgbClr val="7F5CB0"/>
              </a:solidFill>
              <a:latin typeface="Proxima Nova"/>
              <a:ea typeface="Proxima Nova"/>
              <a:cs typeface="Proxima Nova"/>
              <a:sym typeface="Proxima Nova"/>
            </a:endParaRPr>
          </a:p>
          <a:p>
            <a:pPr lvl="0">
              <a:lnSpc>
                <a:spcPct val="115000"/>
              </a:lnSpc>
            </a:pPr>
            <a:r>
              <a:rPr lang="es-MX" sz="1400" dirty="0" smtClean="0">
                <a:solidFill>
                  <a:srgbClr val="7F5CB0"/>
                </a:solidFill>
                <a:latin typeface="Proxima Nova"/>
                <a:ea typeface="Proxima Nova"/>
                <a:cs typeface="Proxima Nova"/>
                <a:sym typeface="Proxima Nova"/>
              </a:rPr>
              <a:t>El </a:t>
            </a:r>
            <a:r>
              <a:rPr lang="es-MX" sz="1400" dirty="0">
                <a:solidFill>
                  <a:srgbClr val="7F5CB0"/>
                </a:solidFill>
                <a:latin typeface="Proxima Nova"/>
                <a:ea typeface="Proxima Nova"/>
                <a:cs typeface="Proxima Nova"/>
                <a:sym typeface="Proxima Nova"/>
              </a:rPr>
              <a:t>tamaño de la muestra </a:t>
            </a:r>
            <a:r>
              <a:rPr lang="es-MX" sz="1400" dirty="0" smtClean="0">
                <a:solidFill>
                  <a:srgbClr val="7F5CB0"/>
                </a:solidFill>
                <a:latin typeface="Proxima Nova"/>
                <a:ea typeface="Proxima Nova"/>
                <a:cs typeface="Proxima Nova"/>
                <a:sym typeface="Proxima Nova"/>
              </a:rPr>
              <a:t>será mostrado en </a:t>
            </a:r>
            <a:r>
              <a:rPr lang="es-MX" sz="1400" dirty="0">
                <a:solidFill>
                  <a:srgbClr val="7F5CB0"/>
                </a:solidFill>
                <a:latin typeface="Proxima Nova"/>
                <a:ea typeface="Proxima Nova"/>
                <a:cs typeface="Proxima Nova"/>
                <a:sym typeface="Proxima Nova"/>
              </a:rPr>
              <a:t>la parte superior.</a:t>
            </a:r>
          </a:p>
          <a:p>
            <a:pPr lvl="0">
              <a:lnSpc>
                <a:spcPct val="115000"/>
              </a:lnSpc>
            </a:pPr>
            <a:r>
              <a:rPr lang="es-MX" sz="1400" dirty="0" smtClean="0">
                <a:solidFill>
                  <a:srgbClr val="7F5CB0"/>
                </a:solidFill>
                <a:latin typeface="Proxima Nova"/>
                <a:ea typeface="Proxima Nova"/>
                <a:cs typeface="Proxima Nova"/>
                <a:sym typeface="Proxima Nova"/>
              </a:rPr>
              <a:t>¡</a:t>
            </a:r>
            <a:r>
              <a:rPr lang="es-MX" sz="1400" dirty="0">
                <a:solidFill>
                  <a:srgbClr val="7F5CB0"/>
                </a:solidFill>
                <a:latin typeface="Proxima Nova"/>
                <a:ea typeface="Proxima Nova"/>
                <a:cs typeface="Proxima Nova"/>
                <a:sym typeface="Proxima Nova"/>
              </a:rPr>
              <a:t>Nota! La columna </a:t>
            </a:r>
            <a:r>
              <a:rPr lang="es-MX" sz="1400" dirty="0" smtClean="0">
                <a:solidFill>
                  <a:srgbClr val="7F5CB0"/>
                </a:solidFill>
                <a:latin typeface="Proxima Nova"/>
                <a:ea typeface="Proxima Nova"/>
                <a:cs typeface="Proxima Nova"/>
                <a:sym typeface="Proxima Nova"/>
              </a:rPr>
              <a:t>punto de </a:t>
            </a:r>
            <a:r>
              <a:rPr lang="es-MX" sz="1400" dirty="0">
                <a:solidFill>
                  <a:srgbClr val="7F5CB0"/>
                </a:solidFill>
                <a:latin typeface="Proxima Nova"/>
                <a:ea typeface="Proxima Nova"/>
                <a:cs typeface="Proxima Nova"/>
                <a:sym typeface="Proxima Nova"/>
              </a:rPr>
              <a:t>referencia no siempre se aplicará.</a:t>
            </a:r>
            <a:endParaRPr lang="en-US" sz="1400" i="1" dirty="0">
              <a:solidFill>
                <a:srgbClr val="7F5CB0"/>
              </a:solidFill>
              <a:latin typeface="Proxima Nova"/>
              <a:ea typeface="Proxima Nova"/>
              <a:cs typeface="Proxima Nova"/>
              <a:sym typeface="Proxima Nova"/>
            </a:endParaRPr>
          </a:p>
        </p:txBody>
      </p:sp>
      <p:cxnSp>
        <p:nvCxnSpPr>
          <p:cNvPr id="6" name="Google Shape;1426;p160"/>
          <p:cNvCxnSpPr/>
          <p:nvPr/>
        </p:nvCxnSpPr>
        <p:spPr>
          <a:xfrm>
            <a:off x="7022772" y="1388711"/>
            <a:ext cx="0" cy="3486600"/>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7224173" y="2694938"/>
            <a:ext cx="188257" cy="167286"/>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4" name="Google Shape;1370;p155"/>
          <p:cNvSpPr/>
          <p:nvPr/>
        </p:nvSpPr>
        <p:spPr>
          <a:xfrm>
            <a:off x="7107473" y="4234080"/>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6" name="Google Shape;1370;p155"/>
          <p:cNvSpPr/>
          <p:nvPr/>
        </p:nvSpPr>
        <p:spPr>
          <a:xfrm>
            <a:off x="7107473" y="5295639"/>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955" y="1356069"/>
            <a:ext cx="6546573" cy="2519084"/>
          </a:xfrm>
          <a:prstGeom prst="rect">
            <a:avLst/>
          </a:prstGeom>
        </p:spPr>
      </p:pic>
      <p:sp>
        <p:nvSpPr>
          <p:cNvPr id="9" name="Google Shape;1373;p155"/>
          <p:cNvSpPr/>
          <p:nvPr/>
        </p:nvSpPr>
        <p:spPr>
          <a:xfrm>
            <a:off x="3277501" y="1632013"/>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21" name="Google Shape;1427;p160"/>
          <p:cNvSpPr/>
          <p:nvPr/>
        </p:nvSpPr>
        <p:spPr>
          <a:xfrm>
            <a:off x="3563620" y="1600710"/>
            <a:ext cx="2943827" cy="758177"/>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427;p160"/>
          <p:cNvSpPr/>
          <p:nvPr/>
        </p:nvSpPr>
        <p:spPr>
          <a:xfrm>
            <a:off x="5133909" y="2737678"/>
            <a:ext cx="1715598" cy="309279"/>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370;p155"/>
          <p:cNvSpPr/>
          <p:nvPr/>
        </p:nvSpPr>
        <p:spPr>
          <a:xfrm>
            <a:off x="4843944" y="2577987"/>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pic>
        <p:nvPicPr>
          <p:cNvPr id="11" name="Imagen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470" y="4152436"/>
            <a:ext cx="6836602" cy="1790676"/>
          </a:xfrm>
          <a:prstGeom prst="rect">
            <a:avLst/>
          </a:prstGeom>
        </p:spPr>
      </p:pic>
      <p:sp>
        <p:nvSpPr>
          <p:cNvPr id="23" name="Google Shape;1427;p160"/>
          <p:cNvSpPr/>
          <p:nvPr/>
        </p:nvSpPr>
        <p:spPr>
          <a:xfrm>
            <a:off x="46581" y="5035313"/>
            <a:ext cx="6695239" cy="224592"/>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370;p155"/>
          <p:cNvSpPr/>
          <p:nvPr/>
        </p:nvSpPr>
        <p:spPr>
          <a:xfrm>
            <a:off x="164255" y="4771661"/>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Tree>
    <p:extLst>
      <p:ext uri="{BB962C8B-B14F-4D97-AF65-F5344CB8AC3E}">
        <p14:creationId xmlns:p14="http://schemas.microsoft.com/office/powerpoint/2010/main" val="2385486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a:xfrm>
            <a:off x="288469" y="-310776"/>
            <a:ext cx="9774000" cy="647200"/>
          </a:xfrm>
        </p:spPr>
        <p:txBody>
          <a:bodyPr>
            <a:normAutofit fontScale="90000"/>
          </a:bodyPr>
          <a:lstStyle/>
          <a:p>
            <a:r>
              <a:rPr lang="es-MX" dirty="0">
                <a:latin typeface="Rockwell" panose="02060603020205020403" pitchFamily="18" charset="0"/>
                <a:ea typeface="Roboto Condensed Light" panose="02000000000000000000" pitchFamily="2" charset="0"/>
              </a:rPr>
              <a:t/>
            </a:r>
            <a:br>
              <a:rPr lang="es-MX" dirty="0">
                <a:latin typeface="Rockwell" panose="02060603020205020403" pitchFamily="18" charset="0"/>
                <a:ea typeface="Roboto Condensed Light" panose="02000000000000000000" pitchFamily="2" charset="0"/>
              </a:rPr>
            </a:br>
            <a:r>
              <a:rPr lang="es-MX" dirty="0">
                <a:latin typeface="Rockwell" panose="02060603020205020403" pitchFamily="18" charset="0"/>
                <a:ea typeface="Roboto Condensed Light" panose="02000000000000000000" pitchFamily="2" charset="0"/>
              </a:rPr>
              <a:t>Puntuaciones: </a:t>
            </a:r>
            <a:r>
              <a:rPr lang="es-MX" dirty="0" smtClean="0">
                <a:latin typeface="Rockwell" panose="02060603020205020403" pitchFamily="18" charset="0"/>
                <a:ea typeface="Roboto Condensed Light" panose="02000000000000000000" pitchFamily="2" charset="0"/>
              </a:rPr>
              <a:t>Línea</a:t>
            </a:r>
            <a:r>
              <a:rPr lang="es-MX" dirty="0">
                <a:latin typeface="Rockwell" panose="02060603020205020403" pitchFamily="18" charset="0"/>
                <a:ea typeface="Roboto Condensed Light" panose="02000000000000000000" pitchFamily="2" charset="0"/>
              </a:rPr>
              <a:t/>
            </a:r>
            <a:br>
              <a:rPr lang="es-MX" dirty="0">
                <a:latin typeface="Rockwell" panose="02060603020205020403" pitchFamily="18" charset="0"/>
                <a:ea typeface="Roboto Condensed Light" panose="02000000000000000000" pitchFamily="2" charset="0"/>
              </a:rPr>
            </a:br>
            <a:r>
              <a:rPr lang="es-MX" dirty="0">
                <a:latin typeface="Rockwell" panose="02060603020205020403" pitchFamily="18" charset="0"/>
                <a:ea typeface="Roboto Condensed Light" panose="02000000000000000000" pitchFamily="2" charset="0"/>
              </a:rPr>
              <a:t>Analizar las métricas de la escala</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391208" y="1776248"/>
            <a:ext cx="4727219" cy="2955952"/>
          </a:xfrm>
          <a:prstGeom prst="rect">
            <a:avLst/>
          </a:prstGeom>
          <a:noFill/>
          <a:ln>
            <a:noFill/>
          </a:ln>
        </p:spPr>
        <p:txBody>
          <a:bodyPr spcFirstLastPara="1" wrap="square" lIns="91425" tIns="91425" rIns="91425" bIns="91425" anchor="t" anchorCtr="0">
            <a:noAutofit/>
          </a:bodyPr>
          <a:lstStyle/>
          <a:p>
            <a:pPr lvl="0">
              <a:lnSpc>
                <a:spcPct val="80000"/>
              </a:lnSpc>
            </a:pPr>
            <a:r>
              <a:rPr lang="es-MX" sz="1600" dirty="0" smtClean="0">
                <a:solidFill>
                  <a:srgbClr val="7F5CB0"/>
                </a:solidFill>
                <a:latin typeface="Proxima Nova"/>
                <a:ea typeface="Proxima Nova"/>
                <a:cs typeface="Proxima Nova"/>
                <a:sym typeface="Proxima Nova"/>
              </a:rPr>
              <a:t>La </a:t>
            </a:r>
            <a:r>
              <a:rPr lang="es-MX" sz="1600" dirty="0">
                <a:solidFill>
                  <a:srgbClr val="7F5CB0"/>
                </a:solidFill>
                <a:latin typeface="Proxima Nova"/>
                <a:ea typeface="Proxima Nova"/>
                <a:cs typeface="Proxima Nova"/>
                <a:sym typeface="Proxima Nova"/>
              </a:rPr>
              <a:t>Línea de satisfacción muestra todas las preguntas de escala en una vista de gráfico de líneas, lo que permite a los usuarios ver las puntuaciones a lo largo del tiempo</a:t>
            </a:r>
            <a:r>
              <a:rPr lang="es-MX" sz="1600" dirty="0" smtClean="0">
                <a:solidFill>
                  <a:srgbClr val="7F5CB0"/>
                </a:solidFill>
                <a:latin typeface="Proxima Nova"/>
                <a:ea typeface="Proxima Nova"/>
                <a:cs typeface="Proxima Nova"/>
                <a:sym typeface="Proxima Nova"/>
              </a:rPr>
              <a:t>.</a:t>
            </a:r>
          </a:p>
          <a:p>
            <a:pPr lvl="0">
              <a:lnSpc>
                <a:spcPct val="80000"/>
              </a:lnSpc>
            </a:pPr>
            <a:endParaRPr lang="en-US" sz="1600" dirty="0" smtClean="0">
              <a:solidFill>
                <a:srgbClr val="7F5CB0"/>
              </a:solidFill>
              <a:latin typeface="Proxima Nova"/>
              <a:ea typeface="Proxima Nova"/>
              <a:cs typeface="Proxima Nova"/>
              <a:sym typeface="Proxima Nova"/>
            </a:endParaRPr>
          </a:p>
          <a:p>
            <a:pPr lvl="0">
              <a:lnSpc>
                <a:spcPct val="115000"/>
              </a:lnSpc>
            </a:pPr>
            <a:r>
              <a:rPr lang="es-MX" sz="1600" dirty="0" smtClean="0">
                <a:solidFill>
                  <a:srgbClr val="7F5CB0"/>
                </a:solidFill>
                <a:latin typeface="Proxima Nova"/>
                <a:ea typeface="Proxima Nova"/>
                <a:cs typeface="Proxima Nova"/>
                <a:sym typeface="Proxima Nova"/>
              </a:rPr>
              <a:t>Los </a:t>
            </a:r>
            <a:r>
              <a:rPr lang="es-MX" sz="1600" dirty="0">
                <a:solidFill>
                  <a:srgbClr val="7F5CB0"/>
                </a:solidFill>
                <a:latin typeface="Proxima Nova"/>
                <a:ea typeface="Proxima Nova"/>
                <a:cs typeface="Proxima Nova"/>
                <a:sym typeface="Proxima Nova"/>
              </a:rPr>
              <a:t>usuarios deben "</a:t>
            </a:r>
            <a:r>
              <a:rPr lang="es-MX" sz="1600" dirty="0" smtClean="0">
                <a:solidFill>
                  <a:srgbClr val="7F5CB0"/>
                </a:solidFill>
                <a:latin typeface="Proxima Nova"/>
                <a:ea typeface="Proxima Nova"/>
                <a:cs typeface="Proxima Nova"/>
                <a:sym typeface="Proxima Nova"/>
              </a:rPr>
              <a:t>Reiniciar" </a:t>
            </a:r>
            <a:r>
              <a:rPr lang="es-MX" sz="1600" dirty="0">
                <a:solidFill>
                  <a:srgbClr val="7F5CB0"/>
                </a:solidFill>
                <a:latin typeface="Proxima Nova"/>
                <a:ea typeface="Proxima Nova"/>
                <a:cs typeface="Proxima Nova"/>
                <a:sym typeface="Proxima Nova"/>
              </a:rPr>
              <a:t>los filtros cuando quieran borrar los datos y </a:t>
            </a:r>
            <a:r>
              <a:rPr lang="es-MX" sz="1600" dirty="0" smtClean="0">
                <a:solidFill>
                  <a:srgbClr val="7F5CB0"/>
                </a:solidFill>
                <a:latin typeface="Proxima Nova"/>
                <a:ea typeface="Proxima Nova"/>
                <a:cs typeface="Proxima Nova"/>
                <a:sym typeface="Proxima Nova"/>
              </a:rPr>
              <a:t>“Aplicar" </a:t>
            </a:r>
            <a:r>
              <a:rPr lang="es-MX" sz="1600" dirty="0">
                <a:solidFill>
                  <a:srgbClr val="7F5CB0"/>
                </a:solidFill>
                <a:latin typeface="Proxima Nova"/>
                <a:ea typeface="Proxima Nova"/>
                <a:cs typeface="Proxima Nova"/>
                <a:sym typeface="Proxima Nova"/>
              </a:rPr>
              <a:t>los filtros cuando quieran ver los resultados de los filtros que han seleccionado</a:t>
            </a:r>
            <a:r>
              <a:rPr lang="es-MX" sz="1600" dirty="0" smtClean="0">
                <a:solidFill>
                  <a:srgbClr val="7F5CB0"/>
                </a:solidFill>
                <a:latin typeface="Proxima Nova"/>
                <a:ea typeface="Proxima Nova"/>
                <a:cs typeface="Proxima Nova"/>
                <a:sym typeface="Proxima Nova"/>
              </a:rPr>
              <a:t>.</a:t>
            </a:r>
          </a:p>
          <a:p>
            <a:pPr lvl="0">
              <a:lnSpc>
                <a:spcPct val="115000"/>
              </a:lnSpc>
            </a:pPr>
            <a:endParaRPr lang="en-US" sz="1600" dirty="0" smtClean="0">
              <a:solidFill>
                <a:srgbClr val="7F5CB0"/>
              </a:solidFill>
              <a:latin typeface="Proxima Nova"/>
              <a:ea typeface="Proxima Nova"/>
              <a:cs typeface="Proxima Nova"/>
              <a:sym typeface="Proxima Nova"/>
            </a:endParaRPr>
          </a:p>
          <a:p>
            <a:pPr lvl="0"/>
            <a:r>
              <a:rPr lang="es-MX" sz="1600" dirty="0" smtClean="0">
                <a:solidFill>
                  <a:srgbClr val="7F5CB0"/>
                </a:solidFill>
                <a:latin typeface="Proxima Nova"/>
                <a:ea typeface="Proxima Nova"/>
                <a:cs typeface="Proxima Nova"/>
                <a:sym typeface="Proxima Nova"/>
              </a:rPr>
              <a:t>Seleccione </a:t>
            </a:r>
            <a:r>
              <a:rPr lang="es-MX" sz="1600" dirty="0">
                <a:solidFill>
                  <a:srgbClr val="7F5CB0"/>
                </a:solidFill>
                <a:latin typeface="Proxima Nova"/>
                <a:ea typeface="Proxima Nova"/>
                <a:cs typeface="Proxima Nova"/>
                <a:sym typeface="Proxima Nova"/>
              </a:rPr>
              <a:t>el grupo de preguntas de escala para mostrar en el </a:t>
            </a:r>
            <a:r>
              <a:rPr lang="es-MX" sz="1600" dirty="0" smtClean="0">
                <a:solidFill>
                  <a:srgbClr val="7F5CB0"/>
                </a:solidFill>
                <a:latin typeface="Proxima Nova"/>
                <a:ea typeface="Proxima Nova"/>
                <a:cs typeface="Proxima Nova"/>
                <a:sym typeface="Proxima Nova"/>
              </a:rPr>
              <a:t>gráfico.</a:t>
            </a:r>
          </a:p>
          <a:p>
            <a:pPr lvl="0"/>
            <a:endParaRPr lang="en-US" sz="1600" dirty="0" smtClean="0">
              <a:solidFill>
                <a:srgbClr val="7F5CB0"/>
              </a:solidFill>
              <a:latin typeface="Proxima Nova"/>
              <a:ea typeface="Proxima Nova"/>
              <a:cs typeface="Proxima Nova"/>
              <a:sym typeface="Proxima Nova"/>
            </a:endParaRPr>
          </a:p>
          <a:p>
            <a:pPr lvl="0">
              <a:lnSpc>
                <a:spcPct val="80000"/>
              </a:lnSpc>
            </a:pPr>
            <a:r>
              <a:rPr lang="es-MX" sz="1600" i="1" dirty="0">
                <a:solidFill>
                  <a:srgbClr val="7F5CB0"/>
                </a:solidFill>
                <a:latin typeface="Proxima Nova"/>
                <a:ea typeface="Proxima Nova"/>
                <a:cs typeface="Proxima Nova"/>
                <a:sym typeface="Proxima Nova"/>
              </a:rPr>
              <a:t>¡Nota! Los gráficos de líneas son interactivos. Si hace clic en una etiqueta, la línea desaparecerá, y si vuelve a hacer clic en la etiqueta, la línea volverá.</a:t>
            </a:r>
            <a:endParaRPr lang="en-US" sz="1600" dirty="0">
              <a:solidFill>
                <a:srgbClr val="7F5CB0"/>
              </a:solidFill>
              <a:latin typeface="Proxima Nova"/>
              <a:ea typeface="Proxima Nova"/>
              <a:cs typeface="Proxima Nova"/>
              <a:sym typeface="Proxima Nova"/>
            </a:endParaRPr>
          </a:p>
        </p:txBody>
      </p:sp>
      <p:cxnSp>
        <p:nvCxnSpPr>
          <p:cNvPr id="6" name="Google Shape;1426;p160"/>
          <p:cNvCxnSpPr/>
          <p:nvPr/>
        </p:nvCxnSpPr>
        <p:spPr>
          <a:xfrm>
            <a:off x="7022772" y="1388711"/>
            <a:ext cx="0" cy="3486600"/>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7202951" y="2778581"/>
            <a:ext cx="188257" cy="167286"/>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4" name="Google Shape;1370;p155"/>
          <p:cNvSpPr/>
          <p:nvPr/>
        </p:nvSpPr>
        <p:spPr>
          <a:xfrm>
            <a:off x="7162044" y="4137007"/>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304" y="1477210"/>
            <a:ext cx="6703197" cy="2154631"/>
          </a:xfrm>
          <a:prstGeom prst="rect">
            <a:avLst/>
          </a:prstGeom>
        </p:spPr>
      </p:pic>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304" y="3631841"/>
            <a:ext cx="6789089" cy="3128170"/>
          </a:xfrm>
          <a:prstGeom prst="rect">
            <a:avLst/>
          </a:prstGeom>
        </p:spPr>
      </p:pic>
      <p:sp>
        <p:nvSpPr>
          <p:cNvPr id="9" name="Google Shape;1373;p155"/>
          <p:cNvSpPr/>
          <p:nvPr/>
        </p:nvSpPr>
        <p:spPr>
          <a:xfrm>
            <a:off x="4996484" y="3150574"/>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21" name="Google Shape;1427;p160"/>
          <p:cNvSpPr/>
          <p:nvPr/>
        </p:nvSpPr>
        <p:spPr>
          <a:xfrm>
            <a:off x="5311022" y="3326143"/>
            <a:ext cx="1658371" cy="279940"/>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427;p160"/>
          <p:cNvSpPr/>
          <p:nvPr/>
        </p:nvSpPr>
        <p:spPr>
          <a:xfrm>
            <a:off x="199923" y="4860441"/>
            <a:ext cx="1792580" cy="224592"/>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370;p155"/>
          <p:cNvSpPr/>
          <p:nvPr/>
        </p:nvSpPr>
        <p:spPr>
          <a:xfrm>
            <a:off x="2131774" y="4670932"/>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Tree>
    <p:extLst>
      <p:ext uri="{BB962C8B-B14F-4D97-AF65-F5344CB8AC3E}">
        <p14:creationId xmlns:p14="http://schemas.microsoft.com/office/powerpoint/2010/main" val="2561553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a:xfrm>
            <a:off x="256966" y="-294538"/>
            <a:ext cx="9774000" cy="647200"/>
          </a:xfrm>
        </p:spPr>
        <p:txBody>
          <a:bodyPr>
            <a:normAutofit fontScale="90000"/>
          </a:bodyPr>
          <a:lstStyle/>
          <a:p>
            <a:r>
              <a:rPr lang="es-MX" dirty="0">
                <a:latin typeface="Rockwell" panose="02060603020205020403" pitchFamily="18" charset="0"/>
                <a:ea typeface="Roboto Condensed Light" panose="02000000000000000000" pitchFamily="2" charset="0"/>
              </a:rPr>
              <a:t/>
            </a:r>
            <a:br>
              <a:rPr lang="es-MX" dirty="0">
                <a:latin typeface="Rockwell" panose="02060603020205020403" pitchFamily="18" charset="0"/>
                <a:ea typeface="Roboto Condensed Light" panose="02000000000000000000" pitchFamily="2" charset="0"/>
              </a:rPr>
            </a:br>
            <a:r>
              <a:rPr lang="es-MX" dirty="0">
                <a:latin typeface="Rockwell" panose="02060603020205020403" pitchFamily="18" charset="0"/>
                <a:ea typeface="Roboto Condensed Light" panose="02000000000000000000" pitchFamily="2" charset="0"/>
              </a:rPr>
              <a:t>Puntuaciones: Distribución</a:t>
            </a:r>
            <a:br>
              <a:rPr lang="es-MX" dirty="0">
                <a:latin typeface="Rockwell" panose="02060603020205020403" pitchFamily="18" charset="0"/>
                <a:ea typeface="Roboto Condensed Light" panose="02000000000000000000" pitchFamily="2" charset="0"/>
              </a:rPr>
            </a:br>
            <a:r>
              <a:rPr lang="es-MX" dirty="0">
                <a:latin typeface="Rockwell" panose="02060603020205020403" pitchFamily="18" charset="0"/>
                <a:ea typeface="Roboto Condensed Light" panose="02000000000000000000" pitchFamily="2" charset="0"/>
              </a:rPr>
              <a:t>Analizar las métricas de la escala</a:t>
            </a:r>
            <a:endParaRPr lang="en-US" dirty="0">
              <a:latin typeface="Rockwell" panose="02060603020205020403" pitchFamily="18" charset="0"/>
              <a:ea typeface="Roboto Condensed Light" panose="02000000000000000000" pitchFamily="2" charset="0"/>
            </a:endParaRPr>
          </a:p>
        </p:txBody>
      </p:sp>
      <p:sp>
        <p:nvSpPr>
          <p:cNvPr id="5" name="Google Shape;1425;p160"/>
          <p:cNvSpPr txBox="1"/>
          <p:nvPr/>
        </p:nvSpPr>
        <p:spPr>
          <a:xfrm>
            <a:off x="7391208" y="1776248"/>
            <a:ext cx="4727219" cy="2955952"/>
          </a:xfrm>
          <a:prstGeom prst="rect">
            <a:avLst/>
          </a:prstGeom>
          <a:noFill/>
          <a:ln>
            <a:noFill/>
          </a:ln>
        </p:spPr>
        <p:txBody>
          <a:bodyPr spcFirstLastPara="1" wrap="square" lIns="91425" tIns="91425" rIns="91425" bIns="91425" anchor="t" anchorCtr="0">
            <a:noAutofit/>
          </a:bodyPr>
          <a:lstStyle/>
          <a:p>
            <a:pPr lvl="0">
              <a:lnSpc>
                <a:spcPct val="80000"/>
              </a:lnSpc>
            </a:pPr>
            <a:r>
              <a:rPr lang="es-MX" sz="1600" dirty="0" smtClean="0">
                <a:solidFill>
                  <a:srgbClr val="7F5CB0"/>
                </a:solidFill>
                <a:latin typeface="Proxima Nova"/>
                <a:ea typeface="Proxima Nova"/>
                <a:cs typeface="Proxima Nova"/>
                <a:sym typeface="Proxima Nova"/>
              </a:rPr>
              <a:t>La </a:t>
            </a:r>
            <a:r>
              <a:rPr lang="es-MX" sz="1600" dirty="0">
                <a:solidFill>
                  <a:srgbClr val="7F5CB0"/>
                </a:solidFill>
                <a:latin typeface="Proxima Nova"/>
                <a:ea typeface="Proxima Nova"/>
                <a:cs typeface="Proxima Nova"/>
                <a:sym typeface="Proxima Nova"/>
              </a:rPr>
              <a:t>Distribución de satisfacción muestra todas las preguntas de escala que muestran sus rangos de puntuación gráficamente</a:t>
            </a:r>
            <a:r>
              <a:rPr lang="es-MX" sz="1600" dirty="0" smtClean="0">
                <a:solidFill>
                  <a:srgbClr val="7F5CB0"/>
                </a:solidFill>
                <a:latin typeface="Proxima Nova"/>
                <a:ea typeface="Proxima Nova"/>
                <a:cs typeface="Proxima Nova"/>
                <a:sym typeface="Proxima Nova"/>
              </a:rPr>
              <a:t>.</a:t>
            </a:r>
          </a:p>
          <a:p>
            <a:pPr lvl="0">
              <a:lnSpc>
                <a:spcPct val="80000"/>
              </a:lnSpc>
            </a:pPr>
            <a:endParaRPr lang="en-US" sz="1600" dirty="0" smtClean="0">
              <a:solidFill>
                <a:srgbClr val="7F5CB0"/>
              </a:solidFill>
              <a:latin typeface="Proxima Nova"/>
              <a:ea typeface="Proxima Nova"/>
              <a:cs typeface="Proxima Nova"/>
              <a:sym typeface="Proxima Nova"/>
            </a:endParaRPr>
          </a:p>
          <a:p>
            <a:pPr lvl="0">
              <a:lnSpc>
                <a:spcPct val="80000"/>
              </a:lnSpc>
            </a:pPr>
            <a:r>
              <a:rPr lang="es-MX" sz="1600" dirty="0" smtClean="0">
                <a:solidFill>
                  <a:srgbClr val="7F5CB0"/>
                </a:solidFill>
                <a:latin typeface="Proxima Nova"/>
                <a:ea typeface="Proxima Nova"/>
                <a:cs typeface="Proxima Nova"/>
                <a:sym typeface="Proxima Nova"/>
              </a:rPr>
              <a:t>Los </a:t>
            </a:r>
            <a:r>
              <a:rPr lang="es-MX" sz="1600" dirty="0">
                <a:solidFill>
                  <a:srgbClr val="7F5CB0"/>
                </a:solidFill>
                <a:latin typeface="Proxima Nova"/>
                <a:ea typeface="Proxima Nova"/>
                <a:cs typeface="Proxima Nova"/>
                <a:sym typeface="Proxima Nova"/>
              </a:rPr>
              <a:t>usuarios deben "Reiniciar" los filtros cuando quieran borrar los datos y “Aplicar" los filtros cuando quieran ver los resultados de los filtros que han seleccionado.</a:t>
            </a:r>
          </a:p>
          <a:p>
            <a:pPr lvl="0">
              <a:lnSpc>
                <a:spcPct val="80000"/>
              </a:lnSpc>
            </a:pPr>
            <a:endParaRPr lang="en-US" sz="1600" dirty="0">
              <a:solidFill>
                <a:srgbClr val="7F5CB0"/>
              </a:solidFill>
              <a:latin typeface="Proxima Nova"/>
              <a:ea typeface="Proxima Nova"/>
              <a:cs typeface="Proxima Nova"/>
              <a:sym typeface="Proxima Nova"/>
            </a:endParaRPr>
          </a:p>
          <a:p>
            <a:pPr lvl="0">
              <a:lnSpc>
                <a:spcPct val="80000"/>
              </a:lnSpc>
            </a:pPr>
            <a:endParaRPr lang="es-MX" sz="1600" dirty="0">
              <a:solidFill>
                <a:srgbClr val="7F5CB0"/>
              </a:solidFill>
              <a:latin typeface="Proxima Nova"/>
              <a:ea typeface="Proxima Nova"/>
              <a:cs typeface="Proxima Nova"/>
              <a:sym typeface="Proxima Nova"/>
            </a:endParaRPr>
          </a:p>
          <a:p>
            <a:pPr lvl="0">
              <a:lnSpc>
                <a:spcPct val="80000"/>
              </a:lnSpc>
            </a:pPr>
            <a:r>
              <a:rPr lang="es-MX" sz="1600" dirty="0">
                <a:solidFill>
                  <a:srgbClr val="7F5CB0"/>
                </a:solidFill>
                <a:latin typeface="Proxima Nova"/>
                <a:ea typeface="Proxima Nova"/>
                <a:cs typeface="Proxima Nova"/>
                <a:sym typeface="Proxima Nova"/>
              </a:rPr>
              <a:t>Los usuarios pueden ver el porcentaje de encuestas en cada segmento de puntaje y hacer clic en el número para ver las respuestas individuales</a:t>
            </a:r>
            <a:r>
              <a:rPr lang="es-MX" sz="1600" dirty="0" smtClean="0">
                <a:solidFill>
                  <a:srgbClr val="7F5CB0"/>
                </a:solidFill>
                <a:latin typeface="Proxima Nova"/>
                <a:ea typeface="Proxima Nova"/>
                <a:cs typeface="Proxima Nova"/>
                <a:sym typeface="Proxima Nova"/>
              </a:rPr>
              <a:t>.</a:t>
            </a:r>
          </a:p>
          <a:p>
            <a:pPr lvl="0">
              <a:lnSpc>
                <a:spcPct val="80000"/>
              </a:lnSpc>
            </a:pPr>
            <a:endParaRPr lang="en-US" sz="1600" dirty="0" smtClean="0">
              <a:solidFill>
                <a:srgbClr val="7F5CB0"/>
              </a:solidFill>
              <a:latin typeface="Proxima Nova"/>
              <a:ea typeface="Proxima Nova"/>
              <a:cs typeface="Proxima Nova"/>
              <a:sym typeface="Proxima Nova"/>
            </a:endParaRPr>
          </a:p>
          <a:p>
            <a:pPr lvl="0">
              <a:lnSpc>
                <a:spcPct val="80000"/>
              </a:lnSpc>
            </a:pPr>
            <a:r>
              <a:rPr lang="es-MX" sz="1600" dirty="0" smtClean="0">
                <a:solidFill>
                  <a:srgbClr val="7F5CB0"/>
                </a:solidFill>
                <a:latin typeface="Proxima Nova"/>
                <a:ea typeface="Proxima Nova"/>
                <a:cs typeface="Proxima Nova"/>
                <a:sym typeface="Proxima Nova"/>
              </a:rPr>
              <a:t>Los </a:t>
            </a:r>
            <a:r>
              <a:rPr lang="es-MX" sz="1600" dirty="0">
                <a:solidFill>
                  <a:srgbClr val="7F5CB0"/>
                </a:solidFill>
                <a:latin typeface="Proxima Nova"/>
                <a:ea typeface="Proxima Nova"/>
                <a:cs typeface="Proxima Nova"/>
                <a:sym typeface="Proxima Nova"/>
              </a:rPr>
              <a:t>gráficos están codificados por color (Rojo = Detractor a Verde = Promotor) y la columna "Total" representa la puntuación calculada a partir del Filtro de cálculo.</a:t>
            </a:r>
            <a:endParaRPr lang="en-US" sz="1600" dirty="0">
              <a:solidFill>
                <a:srgbClr val="7F5CB0"/>
              </a:solidFill>
              <a:latin typeface="Proxima Nova"/>
              <a:ea typeface="Proxima Nova"/>
              <a:cs typeface="Proxima Nova"/>
              <a:sym typeface="Proxima Nova"/>
            </a:endParaRPr>
          </a:p>
        </p:txBody>
      </p:sp>
      <p:cxnSp>
        <p:nvCxnSpPr>
          <p:cNvPr id="6" name="Google Shape;1426;p160"/>
          <p:cNvCxnSpPr/>
          <p:nvPr/>
        </p:nvCxnSpPr>
        <p:spPr>
          <a:xfrm>
            <a:off x="7022772" y="1388711"/>
            <a:ext cx="0" cy="3486600"/>
          </a:xfrm>
          <a:prstGeom prst="straightConnector1">
            <a:avLst/>
          </a:prstGeom>
          <a:noFill/>
          <a:ln w="9525" cap="flat" cmpd="sng">
            <a:solidFill>
              <a:schemeClr val="dk2"/>
            </a:solidFill>
            <a:prstDash val="solid"/>
            <a:round/>
            <a:headEnd type="none" w="med" len="med"/>
            <a:tailEnd type="none" w="med" len="med"/>
          </a:ln>
        </p:spPr>
      </p:cxnSp>
      <p:sp>
        <p:nvSpPr>
          <p:cNvPr id="8" name="Google Shape;1370;p155"/>
          <p:cNvSpPr/>
          <p:nvPr/>
        </p:nvSpPr>
        <p:spPr>
          <a:xfrm>
            <a:off x="7126922" y="2423710"/>
            <a:ext cx="264286" cy="234846"/>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4" name="Google Shape;1370;p155"/>
          <p:cNvSpPr/>
          <p:nvPr/>
        </p:nvSpPr>
        <p:spPr>
          <a:xfrm>
            <a:off x="7166611" y="3563186"/>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16" name="Google Shape;1370;p155"/>
          <p:cNvSpPr/>
          <p:nvPr/>
        </p:nvSpPr>
        <p:spPr>
          <a:xfrm>
            <a:off x="7157808" y="4551987"/>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666" y="1442708"/>
            <a:ext cx="6678957" cy="1944971"/>
          </a:xfrm>
          <a:prstGeom prst="rect">
            <a:avLst/>
          </a:prstGeom>
        </p:spPr>
      </p:pic>
      <p:pic>
        <p:nvPicPr>
          <p:cNvPr id="4" name="Imagen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3726" y="3392047"/>
            <a:ext cx="6901943" cy="2841328"/>
          </a:xfrm>
          <a:prstGeom prst="rect">
            <a:avLst/>
          </a:prstGeom>
        </p:spPr>
      </p:pic>
      <p:sp>
        <p:nvSpPr>
          <p:cNvPr id="21" name="Google Shape;1427;p160"/>
          <p:cNvSpPr/>
          <p:nvPr/>
        </p:nvSpPr>
        <p:spPr>
          <a:xfrm>
            <a:off x="5387249" y="3117774"/>
            <a:ext cx="1635523" cy="269905"/>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373;p155"/>
          <p:cNvSpPr/>
          <p:nvPr/>
        </p:nvSpPr>
        <p:spPr>
          <a:xfrm>
            <a:off x="5112780" y="2957651"/>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5" name="Google Shape;1370;p155"/>
          <p:cNvSpPr/>
          <p:nvPr/>
        </p:nvSpPr>
        <p:spPr>
          <a:xfrm>
            <a:off x="5112244" y="4592571"/>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2</a:t>
            </a:r>
            <a:endParaRPr sz="1200" b="1" dirty="0">
              <a:solidFill>
                <a:srgbClr val="FFFFFF"/>
              </a:solidFill>
            </a:endParaRPr>
          </a:p>
        </p:txBody>
      </p:sp>
      <p:sp>
        <p:nvSpPr>
          <p:cNvPr id="23" name="Google Shape;1427;p160"/>
          <p:cNvSpPr/>
          <p:nvPr/>
        </p:nvSpPr>
        <p:spPr>
          <a:xfrm>
            <a:off x="5228944" y="4993562"/>
            <a:ext cx="1793828" cy="1358064"/>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370;p155"/>
          <p:cNvSpPr/>
          <p:nvPr/>
        </p:nvSpPr>
        <p:spPr>
          <a:xfrm>
            <a:off x="91587" y="4732200"/>
            <a:ext cx="233400" cy="207300"/>
          </a:xfrm>
          <a:prstGeom prst="roundRect">
            <a:avLst>
              <a:gd name="adj" fmla="val 16667"/>
            </a:avLst>
          </a:prstGeom>
          <a:solidFill>
            <a:srgbClr val="7F5CB0"/>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3</a:t>
            </a:r>
            <a:endParaRPr sz="1200" b="1" dirty="0">
              <a:solidFill>
                <a:srgbClr val="FFFFFF"/>
              </a:solidFill>
            </a:endParaRPr>
          </a:p>
        </p:txBody>
      </p:sp>
      <p:sp>
        <p:nvSpPr>
          <p:cNvPr id="18" name="Google Shape;1427;p160"/>
          <p:cNvSpPr/>
          <p:nvPr/>
        </p:nvSpPr>
        <p:spPr>
          <a:xfrm>
            <a:off x="141720" y="4998659"/>
            <a:ext cx="5119231" cy="1352966"/>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019522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24"/>
          <p:cNvSpPr>
            <a:spLocks/>
          </p:cNvSpPr>
          <p:nvPr/>
        </p:nvSpPr>
        <p:spPr bwMode="auto">
          <a:xfrm>
            <a:off x="762000" y="4253953"/>
            <a:ext cx="1861606" cy="837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solidFill>
            <a:schemeClr val="bg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3" name="Title 2"/>
          <p:cNvSpPr>
            <a:spLocks noGrp="1"/>
          </p:cNvSpPr>
          <p:nvPr>
            <p:ph type="title"/>
          </p:nvPr>
        </p:nvSpPr>
        <p:spPr>
          <a:xfrm>
            <a:off x="360178" y="-155388"/>
            <a:ext cx="9774000" cy="647200"/>
          </a:xfrm>
        </p:spPr>
        <p:txBody>
          <a:bodyPr>
            <a:normAutofit fontScale="90000"/>
          </a:bodyPr>
          <a:lstStyle/>
          <a:p>
            <a:r>
              <a:rPr lang="es-MX" dirty="0">
                <a:latin typeface="Rockwell" panose="02060603020205020403" pitchFamily="18" charset="0"/>
                <a:ea typeface="Roboto Condensed Light" panose="02000000000000000000" pitchFamily="2" charset="0"/>
              </a:rPr>
              <a:t/>
            </a:r>
            <a:br>
              <a:rPr lang="es-MX" dirty="0">
                <a:latin typeface="Rockwell" panose="02060603020205020403" pitchFamily="18" charset="0"/>
                <a:ea typeface="Roboto Condensed Light" panose="02000000000000000000" pitchFamily="2" charset="0"/>
              </a:rPr>
            </a:br>
            <a:r>
              <a:rPr lang="es-MX" dirty="0" smtClean="0">
                <a:latin typeface="Rockwell" panose="02060603020205020403" pitchFamily="18" charset="0"/>
                <a:ea typeface="Roboto Condensed Light" panose="02000000000000000000" pitchFamily="2" charset="0"/>
              </a:rPr>
              <a:t>Rangos</a:t>
            </a:r>
            <a:r>
              <a:rPr lang="es-MX" dirty="0">
                <a:latin typeface="Rockwell" panose="02060603020205020403" pitchFamily="18" charset="0"/>
                <a:ea typeface="Roboto Condensed Light" panose="02000000000000000000" pitchFamily="2" charset="0"/>
              </a:rPr>
              <a:t/>
            </a:r>
            <a:br>
              <a:rPr lang="es-MX" dirty="0">
                <a:latin typeface="Rockwell" panose="02060603020205020403" pitchFamily="18" charset="0"/>
                <a:ea typeface="Roboto Condensed Light" panose="02000000000000000000" pitchFamily="2" charset="0"/>
              </a:rPr>
            </a:br>
            <a:r>
              <a:rPr lang="es-MX" dirty="0">
                <a:latin typeface="Rockwell" panose="02060603020205020403" pitchFamily="18" charset="0"/>
                <a:ea typeface="Roboto Condensed Light" panose="02000000000000000000" pitchFamily="2" charset="0"/>
              </a:rPr>
              <a:t>Clasificar segmentos y / o niveles dentro de la organización</a:t>
            </a:r>
            <a:endParaRPr lang="en-US" sz="3100" dirty="0">
              <a:latin typeface="Rockwell" panose="02060603020205020403" pitchFamily="18" charset="0"/>
              <a:ea typeface="Roboto Condensed Light" panose="02000000000000000000" pitchFamily="2" charset="0"/>
            </a:endParaRPr>
          </a:p>
        </p:txBody>
      </p:sp>
      <p:sp>
        <p:nvSpPr>
          <p:cNvPr id="48" name="Google Shape;1387;p156"/>
          <p:cNvSpPr txBox="1"/>
          <p:nvPr/>
        </p:nvSpPr>
        <p:spPr>
          <a:xfrm>
            <a:off x="658649" y="2301766"/>
            <a:ext cx="10604938" cy="2309539"/>
          </a:xfrm>
          <a:prstGeom prst="rect">
            <a:avLst/>
          </a:prstGeom>
          <a:noFill/>
          <a:ln>
            <a:noFill/>
          </a:ln>
        </p:spPr>
        <p:txBody>
          <a:bodyPr spcFirstLastPara="1" wrap="square" lIns="91425" tIns="91425" rIns="91425" bIns="91425" anchor="t" anchorCtr="0">
            <a:noAutofit/>
          </a:bodyPr>
          <a:lstStyle/>
          <a:p>
            <a:pPr lvl="0" algn="ctr"/>
            <a:endParaRPr lang="es-MX" sz="2400" dirty="0">
              <a:solidFill>
                <a:srgbClr val="7F5CB0"/>
              </a:solidFill>
              <a:latin typeface="Proxima Nova"/>
              <a:ea typeface="Proxima Nova"/>
              <a:cs typeface="Proxima Nova"/>
              <a:sym typeface="Proxima Nova"/>
            </a:endParaRPr>
          </a:p>
          <a:p>
            <a:pPr lvl="0" algn="ctr"/>
            <a:r>
              <a:rPr lang="es-MX" sz="2400" dirty="0" smtClean="0">
                <a:solidFill>
                  <a:srgbClr val="7F5CB0"/>
                </a:solidFill>
                <a:latin typeface="Proxima Nova"/>
                <a:ea typeface="Proxima Nova"/>
                <a:cs typeface="Proxima Nova"/>
                <a:sym typeface="Proxima Nova"/>
              </a:rPr>
              <a:t>Rangos </a:t>
            </a:r>
            <a:r>
              <a:rPr lang="es-MX" sz="2400" dirty="0">
                <a:solidFill>
                  <a:srgbClr val="7F5CB0"/>
                </a:solidFill>
                <a:latin typeface="Proxima Nova"/>
                <a:ea typeface="Proxima Nova"/>
                <a:cs typeface="Proxima Nova"/>
                <a:sym typeface="Proxima Nova"/>
              </a:rPr>
              <a:t>permite a los usuarios clasificar niveles y segmentos dentro de la organización en las diferentes métricas de la encuesta.</a:t>
            </a:r>
          </a:p>
          <a:p>
            <a:pPr lvl="0" algn="ctr"/>
            <a:endParaRPr lang="es-MX" sz="2400" dirty="0">
              <a:solidFill>
                <a:srgbClr val="7F5CB0"/>
              </a:solidFill>
              <a:latin typeface="Proxima Nova"/>
              <a:ea typeface="Proxima Nova"/>
              <a:cs typeface="Proxima Nova"/>
              <a:sym typeface="Proxima Nova"/>
            </a:endParaRPr>
          </a:p>
          <a:p>
            <a:pPr lvl="0" algn="ctr"/>
            <a:r>
              <a:rPr lang="es-MX" sz="2400" dirty="0">
                <a:solidFill>
                  <a:srgbClr val="7F5CB0"/>
                </a:solidFill>
                <a:latin typeface="Proxima Nova"/>
                <a:ea typeface="Proxima Nova"/>
                <a:cs typeface="Proxima Nova"/>
                <a:sym typeface="Proxima Nova"/>
              </a:rPr>
              <a:t>Este informe a menudo revela oportunidades clave de entrenamiento / emparejamiento dentro de un equipo o departamento.</a:t>
            </a:r>
            <a:endParaRPr lang="en-US" sz="2400" dirty="0">
              <a:solidFill>
                <a:srgbClr val="7F5CB0"/>
              </a:solidFill>
              <a:latin typeface="Proxima Nova"/>
              <a:ea typeface="Proxima Nova"/>
              <a:cs typeface="Proxima Nova"/>
              <a:sym typeface="Proxima Nova"/>
            </a:endParaRPr>
          </a:p>
        </p:txBody>
      </p:sp>
    </p:spTree>
    <p:extLst>
      <p:ext uri="{BB962C8B-B14F-4D97-AF65-F5344CB8AC3E}">
        <p14:creationId xmlns:p14="http://schemas.microsoft.com/office/powerpoint/2010/main" val="367190555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FEF960D7-4097-4B57-96C8-D171DD2B8E28}"/>
    </a:ext>
  </a:extLst>
</a:theme>
</file>

<file path=ppt/theme/theme2.xml><?xml version="1.0" encoding="utf-8"?>
<a:theme xmlns:a="http://schemas.openxmlformats.org/drawingml/2006/main" name="Current">
  <a:themeElements>
    <a:clrScheme name="52b1ff">
      <a:dk1>
        <a:srgbClr val="343434"/>
      </a:dk1>
      <a:lt1>
        <a:srgbClr val="FFFFFF"/>
      </a:lt1>
      <a:dk2>
        <a:srgbClr val="071E3C"/>
      </a:dk2>
      <a:lt2>
        <a:srgbClr val="EDEBE8"/>
      </a:lt2>
      <a:accent1>
        <a:srgbClr val="3F50BF"/>
      </a:accent1>
      <a:accent2>
        <a:srgbClr val="00BA9E"/>
      </a:accent2>
      <a:accent3>
        <a:srgbClr val="51B1FF"/>
      </a:accent3>
      <a:accent4>
        <a:srgbClr val="E56959"/>
      </a:accent4>
      <a:accent5>
        <a:srgbClr val="F3A152"/>
      </a:accent5>
      <a:accent6>
        <a:srgbClr val="F5D559"/>
      </a:accent6>
      <a:hlink>
        <a:srgbClr val="52B1FF"/>
      </a:hlink>
      <a:folHlink>
        <a:srgbClr val="9797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72F5397E-DC4B-4383-B155-BB78447A5EA3}"/>
    </a:ext>
  </a:extLst>
</a:theme>
</file>

<file path=ppt/theme/theme3.xml><?xml version="1.0" encoding="utf-8"?>
<a:theme xmlns:a="http://schemas.openxmlformats.org/drawingml/2006/main" name="1_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FEF960D7-4097-4B57-96C8-D171DD2B8E28}"/>
    </a:ext>
  </a:extLst>
</a:theme>
</file>

<file path=ppt/theme/theme4.xml><?xml version="1.0" encoding="utf-8"?>
<a:theme xmlns:a="http://schemas.openxmlformats.org/drawingml/2006/main" name="1_Current">
  <a:themeElements>
    <a:clrScheme name="52b1ff">
      <a:dk1>
        <a:srgbClr val="343434"/>
      </a:dk1>
      <a:lt1>
        <a:srgbClr val="FFFFFF"/>
      </a:lt1>
      <a:dk2>
        <a:srgbClr val="071E3C"/>
      </a:dk2>
      <a:lt2>
        <a:srgbClr val="EDEBE8"/>
      </a:lt2>
      <a:accent1>
        <a:srgbClr val="3F50BF"/>
      </a:accent1>
      <a:accent2>
        <a:srgbClr val="00BA9E"/>
      </a:accent2>
      <a:accent3>
        <a:srgbClr val="51B1FF"/>
      </a:accent3>
      <a:accent4>
        <a:srgbClr val="E56959"/>
      </a:accent4>
      <a:accent5>
        <a:srgbClr val="F3A152"/>
      </a:accent5>
      <a:accent6>
        <a:srgbClr val="F5D559"/>
      </a:accent6>
      <a:hlink>
        <a:srgbClr val="52B1FF"/>
      </a:hlink>
      <a:folHlink>
        <a:srgbClr val="9797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72F5397E-DC4B-4383-B155-BB78447A5EA3}"/>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B6F2769-7194-4217-93D3-3AF3A4742282}">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field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FNEMasterTemplateForThemePreview.pptx</Template>
  <TotalTime>3548</TotalTime>
  <Words>1328</Words>
  <Application>Microsoft Office PowerPoint</Application>
  <PresentationFormat>Panorámica</PresentationFormat>
  <Paragraphs>175</Paragraphs>
  <Slides>15</Slides>
  <Notes>15</Notes>
  <HiddenSlides>0</HiddenSlides>
  <MMClips>0</MMClips>
  <ScaleCrop>false</ScaleCrop>
  <HeadingPairs>
    <vt:vector size="6" baseType="variant">
      <vt:variant>
        <vt:lpstr>Fuentes usadas</vt:lpstr>
      </vt:variant>
      <vt:variant>
        <vt:i4>16</vt:i4>
      </vt:variant>
      <vt:variant>
        <vt:lpstr>Tema</vt:lpstr>
      </vt:variant>
      <vt:variant>
        <vt:i4>4</vt:i4>
      </vt:variant>
      <vt:variant>
        <vt:lpstr>Títulos de diapositiva</vt:lpstr>
      </vt:variant>
      <vt:variant>
        <vt:i4>15</vt:i4>
      </vt:variant>
    </vt:vector>
  </HeadingPairs>
  <TitlesOfParts>
    <vt:vector size="35" baseType="lpstr">
      <vt:lpstr>맑은 고딕</vt:lpstr>
      <vt:lpstr>Arial</vt:lpstr>
      <vt:lpstr>Arial Black</vt:lpstr>
      <vt:lpstr>Calibri</vt:lpstr>
      <vt:lpstr>Century Gothic</vt:lpstr>
      <vt:lpstr>Noto Sans Symbols</vt:lpstr>
      <vt:lpstr>Pacifico</vt:lpstr>
      <vt:lpstr>Proxima Nova</vt:lpstr>
      <vt:lpstr>Roboto</vt:lpstr>
      <vt:lpstr>Roboto Condensed</vt:lpstr>
      <vt:lpstr>Roboto Condensed Light</vt:lpstr>
      <vt:lpstr>Rockwell</vt:lpstr>
      <vt:lpstr>Segoe UI</vt:lpstr>
      <vt:lpstr>Segoe UI Semilight</vt:lpstr>
      <vt:lpstr>Source Sans Pro</vt:lpstr>
      <vt:lpstr>Source Sans Pro Light</vt:lpstr>
      <vt:lpstr>Simple Light</vt:lpstr>
      <vt:lpstr>Current</vt:lpstr>
      <vt:lpstr>1_Simple Light</vt:lpstr>
      <vt:lpstr>1_Current</vt:lpstr>
      <vt:lpstr> Pestañas de informes de Medallia</vt:lpstr>
      <vt:lpstr> Respuestas Encuestas completadas</vt:lpstr>
      <vt:lpstr> Respuestas: Lista Ver las respuestas de las encuestas entrantes</vt:lpstr>
      <vt:lpstr> Respuestas: Detalles Respuestas de encuestas individuales</vt:lpstr>
      <vt:lpstr>Puntuaciones Analizar las métricas de la escala</vt:lpstr>
      <vt:lpstr> Puntuaciones: Tabla analizar las métricas de escala</vt:lpstr>
      <vt:lpstr> Puntuaciones: Línea Analizar las métricas de la escala</vt:lpstr>
      <vt:lpstr> Puntuaciones: Distribución Analizar las métricas de la escala</vt:lpstr>
      <vt:lpstr> Rangos Clasificar segmentos y / o niveles dentro de la organización</vt:lpstr>
      <vt:lpstr>Rangos Clasificar segmentos y / o niveles</vt:lpstr>
      <vt:lpstr> Detalles de la muestra Analizar las métricas sin escala y la demografía del cliente</vt:lpstr>
      <vt:lpstr> Detalles de la muestra: Tabla Analizar las métricas sin escala y la demografía del cliente</vt:lpstr>
      <vt:lpstr> Detalles de la muestra: Gráfico Analizar las métricas sin escala y la demografía del cliente</vt:lpstr>
      <vt:lpstr> Recursos Material de Capacitación</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Andrea Huerta</cp:lastModifiedBy>
  <cp:revision>163</cp:revision>
  <cp:lastPrinted>2014-10-21T20:51:41Z</cp:lastPrinted>
  <dcterms:created xsi:type="dcterms:W3CDTF">2010-04-12T23:12:02Z</dcterms:created>
  <dcterms:modified xsi:type="dcterms:W3CDTF">2019-07-31T16:48:14Z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