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4"/>
    <p:sldMasterId id="2147493686" r:id="rId5"/>
  </p:sldMasterIdLst>
  <p:notesMasterIdLst>
    <p:notesMasterId r:id="rId16"/>
  </p:notesMasterIdLst>
  <p:sldIdLst>
    <p:sldId id="303" r:id="rId6"/>
    <p:sldId id="319" r:id="rId7"/>
    <p:sldId id="314" r:id="rId8"/>
    <p:sldId id="315" r:id="rId9"/>
    <p:sldId id="316" r:id="rId10"/>
    <p:sldId id="317" r:id="rId11"/>
    <p:sldId id="318" r:id="rId12"/>
    <p:sldId id="312" r:id="rId13"/>
    <p:sldId id="313" r:id="rId14"/>
    <p:sldId id="30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CB0"/>
    <a:srgbClr val="9A90C5"/>
    <a:srgbClr val="5E4A88"/>
    <a:srgbClr val="E46C0A"/>
    <a:srgbClr val="C6004A"/>
    <a:srgbClr val="0000FF"/>
    <a:srgbClr val="B9D028"/>
    <a:srgbClr val="403152"/>
    <a:srgbClr val="80C6C3"/>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79444" autoAdjust="0"/>
  </p:normalViewPr>
  <p:slideViewPr>
    <p:cSldViewPr snapToGrid="0" snapToObjects="1">
      <p:cViewPr varScale="1">
        <p:scale>
          <a:sx n="84" d="100"/>
          <a:sy n="84" d="100"/>
        </p:scale>
        <p:origin x="870" y="60"/>
      </p:cViewPr>
      <p:guideLst>
        <p:guide orient="horz" pos="2160"/>
        <p:guide pos="384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BCEF6-5364-C443-8804-A00BE2C3FCC6}" type="datetimeFigureOut">
              <a:rPr lang="en-US" smtClean="0"/>
              <a:t>6/13/2019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36438-2AED-AA4A-8B6A-0E11D5D878B6}" type="slidenum">
              <a:rPr lang="en-US" smtClean="0"/>
              <a:t>‹#›</a:t>
            </a:fld>
            <a:endParaRPr lang="en-US"/>
          </a:p>
        </p:txBody>
      </p:sp>
    </p:spTree>
    <p:extLst>
      <p:ext uri="{BB962C8B-B14F-4D97-AF65-F5344CB8AC3E}">
        <p14:creationId xmlns:p14="http://schemas.microsoft.com/office/powerpoint/2010/main" val="25991045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352D-5947-CD4D-B7C9-8C10292F0A34}" type="slidenum">
              <a:rPr lang="en-US" smtClean="0"/>
              <a:t>1</a:t>
            </a:fld>
            <a:endParaRPr lang="en-US"/>
          </a:p>
        </p:txBody>
      </p:sp>
    </p:spTree>
    <p:extLst>
      <p:ext uri="{BB962C8B-B14F-4D97-AF65-F5344CB8AC3E}">
        <p14:creationId xmlns:p14="http://schemas.microsoft.com/office/powerpoint/2010/main" val="4149837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2</a:t>
            </a:fld>
            <a:endParaRPr lang="en-US"/>
          </a:p>
        </p:txBody>
      </p:sp>
    </p:spTree>
    <p:extLst>
      <p:ext uri="{BB962C8B-B14F-4D97-AF65-F5344CB8AC3E}">
        <p14:creationId xmlns:p14="http://schemas.microsoft.com/office/powerpoint/2010/main" val="3582535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3</a:t>
            </a:fld>
            <a:endParaRPr lang="en-US"/>
          </a:p>
        </p:txBody>
      </p:sp>
    </p:spTree>
    <p:extLst>
      <p:ext uri="{BB962C8B-B14F-4D97-AF65-F5344CB8AC3E}">
        <p14:creationId xmlns:p14="http://schemas.microsoft.com/office/powerpoint/2010/main" val="1876737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4</a:t>
            </a:fld>
            <a:endParaRPr lang="en-US"/>
          </a:p>
        </p:txBody>
      </p:sp>
    </p:spTree>
    <p:extLst>
      <p:ext uri="{BB962C8B-B14F-4D97-AF65-F5344CB8AC3E}">
        <p14:creationId xmlns:p14="http://schemas.microsoft.com/office/powerpoint/2010/main" val="1454725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5</a:t>
            </a:fld>
            <a:endParaRPr lang="en-US"/>
          </a:p>
        </p:txBody>
      </p:sp>
    </p:spTree>
    <p:extLst>
      <p:ext uri="{BB962C8B-B14F-4D97-AF65-F5344CB8AC3E}">
        <p14:creationId xmlns:p14="http://schemas.microsoft.com/office/powerpoint/2010/main" val="2891493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6</a:t>
            </a:fld>
            <a:endParaRPr lang="en-US"/>
          </a:p>
        </p:txBody>
      </p:sp>
    </p:spTree>
    <p:extLst>
      <p:ext uri="{BB962C8B-B14F-4D97-AF65-F5344CB8AC3E}">
        <p14:creationId xmlns:p14="http://schemas.microsoft.com/office/powerpoint/2010/main" val="1562860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7</a:t>
            </a:fld>
            <a:endParaRPr lang="en-US"/>
          </a:p>
        </p:txBody>
      </p:sp>
    </p:spTree>
    <p:extLst>
      <p:ext uri="{BB962C8B-B14F-4D97-AF65-F5344CB8AC3E}">
        <p14:creationId xmlns:p14="http://schemas.microsoft.com/office/powerpoint/2010/main" val="3094995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9</a:t>
            </a:fld>
            <a:endParaRPr lang="en-US"/>
          </a:p>
        </p:txBody>
      </p:sp>
    </p:spTree>
    <p:extLst>
      <p:ext uri="{BB962C8B-B14F-4D97-AF65-F5344CB8AC3E}">
        <p14:creationId xmlns:p14="http://schemas.microsoft.com/office/powerpoint/2010/main" val="3115935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countdown timer</a:t>
            </a:r>
            <a:r>
              <a:rPr lang="en-US" baseline="0" dirty="0"/>
              <a:t> </a:t>
            </a:r>
            <a:endParaRPr lang="en-US" dirty="0"/>
          </a:p>
        </p:txBody>
      </p:sp>
      <p:sp>
        <p:nvSpPr>
          <p:cNvPr id="4" name="Slide Number Placeholder 3"/>
          <p:cNvSpPr>
            <a:spLocks noGrp="1"/>
          </p:cNvSpPr>
          <p:nvPr>
            <p:ph type="sldNum" sz="quarter" idx="10"/>
          </p:nvPr>
        </p:nvSpPr>
        <p:spPr/>
        <p:txBody>
          <a:bodyPr/>
          <a:lstStyle/>
          <a:p>
            <a:fld id="{6F3A8DB4-0A11-41EB-B981-5662290DC95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051410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786828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872683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5BEFA8E2-4977-EE47-ACC1-8F991A99DE68}"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4073423186"/>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8" y="683685"/>
            <a:ext cx="8652933" cy="698500"/>
          </a:xfrm>
          <a:prstGeom prst="rect">
            <a:avLst/>
          </a:prstGeom>
        </p:spPr>
        <p:txBody>
          <a:bodyPr vert="horz"/>
          <a:lstStyle>
            <a:lvl1pPr algn="l">
              <a:defRPr sz="288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8" y="1253460"/>
            <a:ext cx="8652933" cy="381065"/>
          </a:xfrm>
          <a:prstGeom prst="rect">
            <a:avLst/>
          </a:prstGeom>
        </p:spPr>
        <p:txBody>
          <a:bodyPr vert="horz"/>
          <a:lstStyle>
            <a:lvl1pPr marL="0" indent="0" algn="l">
              <a:buNone/>
              <a:defRPr sz="108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875083066"/>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mp; Footer (Light Version)">
    <p:spTree>
      <p:nvGrpSpPr>
        <p:cNvPr id="1" name=""/>
        <p:cNvGrpSpPr/>
        <p:nvPr/>
      </p:nvGrpSpPr>
      <p:grpSpPr>
        <a:xfrm>
          <a:off x="0" y="0"/>
          <a:ext cx="0" cy="0"/>
          <a:chOff x="0" y="0"/>
          <a:chExt cx="0" cy="0"/>
        </a:xfrm>
      </p:grpSpPr>
      <p:sp>
        <p:nvSpPr>
          <p:cNvPr id="23" name="Shape 23"/>
          <p:cNvSpPr>
            <a:spLocks noGrp="1"/>
          </p:cNvSpPr>
          <p:nvPr>
            <p:ph type="body" idx="1"/>
          </p:nvPr>
        </p:nvSpPr>
        <p:spPr>
          <a:prstGeom prst="rect">
            <a:avLst/>
          </a:prstGeom>
        </p:spPr>
        <p:txBody>
          <a:bodyPr/>
          <a:lstStyle/>
          <a:p>
            <a:pPr lvl="0">
              <a:defRPr sz="1800"/>
            </a:pPr>
            <a:r>
              <a:rPr sz="800"/>
              <a:t>Body Level One</a:t>
            </a:r>
          </a:p>
          <a:p>
            <a:pPr lvl="1">
              <a:defRPr sz="1800"/>
            </a:pPr>
            <a:r>
              <a:rPr sz="800"/>
              <a:t>Body Level Two</a:t>
            </a:r>
          </a:p>
          <a:p>
            <a:pPr lvl="2">
              <a:defRPr sz="1800"/>
            </a:pPr>
            <a:r>
              <a:rPr sz="800"/>
              <a:t>Body Level Three</a:t>
            </a:r>
          </a:p>
          <a:p>
            <a:pPr lvl="3">
              <a:defRPr sz="1800"/>
            </a:pPr>
            <a:r>
              <a:rPr sz="800"/>
              <a:t>Body Level Four</a:t>
            </a:r>
          </a:p>
          <a:p>
            <a:pPr lvl="4">
              <a:defRPr sz="1800"/>
            </a:pPr>
            <a:r>
              <a:rPr sz="800"/>
              <a:t>Body Level Five</a:t>
            </a:r>
          </a:p>
        </p:txBody>
      </p:sp>
      <p:sp>
        <p:nvSpPr>
          <p:cNvPr id="24" name="Shape 24"/>
          <p:cNvSpPr>
            <a:spLocks noGrp="1"/>
          </p:cNvSpPr>
          <p:nvPr>
            <p:ph type="sldNum" sz="quarter" idx="2"/>
          </p:nvPr>
        </p:nvSpPr>
        <p:spPr>
          <a:xfrm>
            <a:off x="11518676" y="6578600"/>
            <a:ext cx="185906" cy="203200"/>
          </a:xfrm>
          <a:prstGeom prst="rect">
            <a:avLst/>
          </a:prstGeom>
        </p:spPr>
        <p:txBody>
          <a:bodyPr/>
          <a:lstStyle/>
          <a:p>
            <a:fld id="{86CB4B4D-7CA3-9044-876B-883B54F8677D}" type="slidenum">
              <a:rPr>
                <a:solidFill>
                  <a:srgbClr val="000000">
                    <a:tint val="75000"/>
                  </a:srgbClr>
                </a:solidFill>
              </a:rPr>
              <a:pPr/>
              <a:t>‹#›</a:t>
            </a:fld>
            <a:endParaRPr>
              <a:solidFill>
                <a:srgbClr val="000000">
                  <a:tint val="75000"/>
                </a:srgbClr>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58058052"/>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Tree>
    <p:extLst>
      <p:ext uri="{BB962C8B-B14F-4D97-AF65-F5344CB8AC3E}">
        <p14:creationId xmlns:p14="http://schemas.microsoft.com/office/powerpoint/2010/main" val="2628741299"/>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9911874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Title 8"/>
          <p:cNvSpPr>
            <a:spLocks noGrp="1"/>
          </p:cNvSpPr>
          <p:nvPr>
            <p:ph type="title"/>
          </p:nvPr>
        </p:nvSpPr>
        <p:spPr>
          <a:xfrm>
            <a:off x="1769534" y="863599"/>
            <a:ext cx="8652933" cy="698500"/>
          </a:xfrm>
          <a:prstGeom prst="rect">
            <a:avLst/>
          </a:prstGeom>
        </p:spPr>
        <p:txBody>
          <a:bodyPr vert="horz"/>
          <a:lstStyle>
            <a:lvl1pPr algn="ctr">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1" name="그림 개체 틀 8"/>
          <p:cNvSpPr>
            <a:spLocks noGrp="1"/>
          </p:cNvSpPr>
          <p:nvPr>
            <p:ph type="pic" sz="quarter" idx="10" hasCustomPrompt="1"/>
          </p:nvPr>
        </p:nvSpPr>
        <p:spPr>
          <a:xfrm>
            <a:off x="5483207" y="1731433"/>
            <a:ext cx="1225588" cy="1225588"/>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28" name="Text Placeholder 27"/>
          <p:cNvSpPr>
            <a:spLocks noGrp="1"/>
          </p:cNvSpPr>
          <p:nvPr>
            <p:ph type="body" sz="quarter" idx="11" hasCustomPrompt="1"/>
          </p:nvPr>
        </p:nvSpPr>
        <p:spPr>
          <a:xfrm>
            <a:off x="4445000" y="2992869"/>
            <a:ext cx="3302000"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Name 1</a:t>
            </a:r>
          </a:p>
        </p:txBody>
      </p:sp>
      <p:sp>
        <p:nvSpPr>
          <p:cNvPr id="29" name="Text Placeholder 27"/>
          <p:cNvSpPr>
            <a:spLocks noGrp="1"/>
          </p:cNvSpPr>
          <p:nvPr>
            <p:ph type="body" sz="quarter" idx="12" hasCustomPrompt="1"/>
          </p:nvPr>
        </p:nvSpPr>
        <p:spPr>
          <a:xfrm>
            <a:off x="4445000" y="3221469"/>
            <a:ext cx="3302000"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Tree>
    <p:extLst>
      <p:ext uri="{BB962C8B-B14F-4D97-AF65-F5344CB8AC3E}">
        <p14:creationId xmlns:p14="http://schemas.microsoft.com/office/powerpoint/2010/main" val="219027995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ample clean page">
    <p:spTree>
      <p:nvGrpSpPr>
        <p:cNvPr id="1" name=""/>
        <p:cNvGrpSpPr/>
        <p:nvPr/>
      </p:nvGrpSpPr>
      <p:grpSpPr>
        <a:xfrm>
          <a:off x="0" y="0"/>
          <a:ext cx="0" cy="0"/>
          <a:chOff x="0" y="0"/>
          <a:chExt cx="0" cy="0"/>
        </a:xfrm>
      </p:grpSpPr>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3816235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Who We Are?">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1631916"/>
            <a:ext cx="4978400" cy="3522133"/>
          </a:xfrm>
          <a:prstGeom prst="rect">
            <a:avLst/>
          </a:prstGeom>
        </p:spPr>
        <p:txBody>
          <a:bodyPr anchor="ctr">
            <a:normAutofit/>
          </a:bodyPr>
          <a:lstStyle>
            <a:lvl1pPr marL="0" indent="0" algn="ctr">
              <a:buNone/>
              <a:defRPr sz="1333" baseline="0">
                <a:solidFill>
                  <a:schemeClr val="bg1">
                    <a:lumMod val="65000"/>
                  </a:schemeClr>
                </a:solidFill>
                <a:latin typeface="Arial" panose="020B0604020202020204" pitchFamily="34" charset="0"/>
                <a:cs typeface="Arial"/>
              </a:defRPr>
            </a:lvl1pPr>
          </a:lstStyle>
          <a:p>
            <a:r>
              <a:rPr lang="en-US" dirty="0"/>
              <a:t>Insert image</a:t>
            </a:r>
          </a:p>
        </p:txBody>
      </p:sp>
      <p:sp>
        <p:nvSpPr>
          <p:cNvPr id="4" name="Rectangle 3"/>
          <p:cNvSpPr/>
          <p:nvPr userDrawn="1"/>
        </p:nvSpPr>
        <p:spPr>
          <a:xfrm>
            <a:off x="4978400" y="1631916"/>
            <a:ext cx="7213600" cy="3522133"/>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85179384"/>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1">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0"/>
            <a:ext cx="2034000" cy="2286000"/>
          </a:xfrm>
          <a:prstGeom prst="rect">
            <a:avLst/>
          </a:prstGeom>
        </p:spPr>
        <p:txBody>
          <a:bodyPr/>
          <a:lstStyle>
            <a:lvl1pPr>
              <a:defRPr sz="1800">
                <a:solidFill>
                  <a:schemeClr val="accent2"/>
                </a:solidFill>
              </a:defRPr>
            </a:lvl1pPr>
          </a:lstStyle>
          <a:p>
            <a:endParaRPr lang="id-ID"/>
          </a:p>
        </p:txBody>
      </p:sp>
      <p:sp>
        <p:nvSpPr>
          <p:cNvPr id="8" name="Picture Placeholder 3"/>
          <p:cNvSpPr>
            <a:spLocks noGrp="1"/>
          </p:cNvSpPr>
          <p:nvPr>
            <p:ph type="pic" sz="quarter" idx="11"/>
          </p:nvPr>
        </p:nvSpPr>
        <p:spPr>
          <a:xfrm>
            <a:off x="0" y="2286000"/>
            <a:ext cx="2034000" cy="2286000"/>
          </a:xfrm>
          <a:prstGeom prst="rect">
            <a:avLst/>
          </a:prstGeom>
        </p:spPr>
        <p:txBody>
          <a:bodyPr/>
          <a:lstStyle>
            <a:lvl1pPr>
              <a:defRPr sz="1800">
                <a:solidFill>
                  <a:schemeClr val="accent2"/>
                </a:solidFill>
              </a:defRPr>
            </a:lvl1pPr>
          </a:lstStyle>
          <a:p>
            <a:endParaRPr lang="id-ID"/>
          </a:p>
        </p:txBody>
      </p:sp>
      <p:sp>
        <p:nvSpPr>
          <p:cNvPr id="9" name="Picture Placeholder 3"/>
          <p:cNvSpPr>
            <a:spLocks noGrp="1"/>
          </p:cNvSpPr>
          <p:nvPr>
            <p:ph type="pic" sz="quarter" idx="12"/>
          </p:nvPr>
        </p:nvSpPr>
        <p:spPr>
          <a:xfrm>
            <a:off x="0" y="4572000"/>
            <a:ext cx="2034000" cy="2286000"/>
          </a:xfrm>
          <a:prstGeom prst="rect">
            <a:avLst/>
          </a:prstGeom>
        </p:spPr>
        <p:txBody>
          <a:bodyPr/>
          <a:lstStyle>
            <a:lvl1pPr>
              <a:defRPr sz="1800">
                <a:solidFill>
                  <a:schemeClr val="accent2"/>
                </a:solidFill>
              </a:defRPr>
            </a:lvl1pPr>
          </a:lstStyle>
          <a:p>
            <a:endParaRPr lang="id-ID"/>
          </a:p>
        </p:txBody>
      </p:sp>
      <p:sp>
        <p:nvSpPr>
          <p:cNvPr id="10" name="Picture Placeholder 3"/>
          <p:cNvSpPr>
            <a:spLocks noGrp="1"/>
          </p:cNvSpPr>
          <p:nvPr>
            <p:ph type="pic" sz="quarter" idx="13"/>
          </p:nvPr>
        </p:nvSpPr>
        <p:spPr>
          <a:xfrm>
            <a:off x="2037319" y="0"/>
            <a:ext cx="2034000" cy="2286000"/>
          </a:xfrm>
          <a:prstGeom prst="rect">
            <a:avLst/>
          </a:prstGeom>
        </p:spPr>
        <p:txBody>
          <a:bodyPr/>
          <a:lstStyle>
            <a:lvl1pPr>
              <a:defRPr sz="1800">
                <a:solidFill>
                  <a:schemeClr val="accent2"/>
                </a:solidFill>
              </a:defRPr>
            </a:lvl1pPr>
          </a:lstStyle>
          <a:p>
            <a:endParaRPr lang="id-ID"/>
          </a:p>
        </p:txBody>
      </p:sp>
      <p:sp>
        <p:nvSpPr>
          <p:cNvPr id="12" name="Picture Placeholder 3"/>
          <p:cNvSpPr>
            <a:spLocks noGrp="1"/>
          </p:cNvSpPr>
          <p:nvPr>
            <p:ph type="pic" sz="quarter" idx="14"/>
          </p:nvPr>
        </p:nvSpPr>
        <p:spPr>
          <a:xfrm>
            <a:off x="2037319" y="2286000"/>
            <a:ext cx="2034000" cy="2286000"/>
          </a:xfrm>
          <a:prstGeom prst="rect">
            <a:avLst/>
          </a:prstGeom>
        </p:spPr>
        <p:txBody>
          <a:bodyPr/>
          <a:lstStyle>
            <a:lvl1pPr>
              <a:defRPr sz="1800">
                <a:solidFill>
                  <a:schemeClr val="accent2"/>
                </a:solidFill>
              </a:defRPr>
            </a:lvl1pPr>
          </a:lstStyle>
          <a:p>
            <a:endParaRPr lang="id-ID"/>
          </a:p>
        </p:txBody>
      </p:sp>
      <p:sp>
        <p:nvSpPr>
          <p:cNvPr id="13" name="Picture Placeholder 3"/>
          <p:cNvSpPr>
            <a:spLocks noGrp="1"/>
          </p:cNvSpPr>
          <p:nvPr>
            <p:ph type="pic" sz="quarter" idx="15"/>
          </p:nvPr>
        </p:nvSpPr>
        <p:spPr>
          <a:xfrm>
            <a:off x="2037319" y="4572000"/>
            <a:ext cx="2034000" cy="2286000"/>
          </a:xfrm>
          <a:prstGeom prst="rect">
            <a:avLst/>
          </a:prstGeom>
        </p:spPr>
        <p:txBody>
          <a:bodyPr/>
          <a:lstStyle>
            <a:lvl1pPr>
              <a:defRPr sz="1800">
                <a:solidFill>
                  <a:schemeClr val="accent2"/>
                </a:solidFill>
              </a:defRPr>
            </a:lvl1pPr>
          </a:lstStyle>
          <a:p>
            <a:endParaRPr lang="id-ID"/>
          </a:p>
        </p:txBody>
      </p:sp>
      <p:sp>
        <p:nvSpPr>
          <p:cNvPr id="14" name="Picture Placeholder 3"/>
          <p:cNvSpPr>
            <a:spLocks noGrp="1"/>
          </p:cNvSpPr>
          <p:nvPr>
            <p:ph type="pic" sz="quarter" idx="16"/>
          </p:nvPr>
        </p:nvSpPr>
        <p:spPr>
          <a:xfrm>
            <a:off x="4071319" y="0"/>
            <a:ext cx="2034000" cy="2286000"/>
          </a:xfrm>
          <a:prstGeom prst="rect">
            <a:avLst/>
          </a:prstGeom>
        </p:spPr>
        <p:txBody>
          <a:bodyPr/>
          <a:lstStyle>
            <a:lvl1pPr>
              <a:defRPr sz="1800">
                <a:solidFill>
                  <a:schemeClr val="accent2"/>
                </a:solidFill>
              </a:defRPr>
            </a:lvl1pPr>
          </a:lstStyle>
          <a:p>
            <a:endParaRPr lang="id-ID"/>
          </a:p>
        </p:txBody>
      </p:sp>
      <p:sp>
        <p:nvSpPr>
          <p:cNvPr id="15" name="Picture Placeholder 3"/>
          <p:cNvSpPr>
            <a:spLocks noGrp="1"/>
          </p:cNvSpPr>
          <p:nvPr>
            <p:ph type="pic" sz="quarter" idx="17"/>
          </p:nvPr>
        </p:nvSpPr>
        <p:spPr>
          <a:xfrm>
            <a:off x="4071319" y="2286000"/>
            <a:ext cx="2034000" cy="2286000"/>
          </a:xfrm>
          <a:prstGeom prst="rect">
            <a:avLst/>
          </a:prstGeom>
        </p:spPr>
        <p:txBody>
          <a:bodyPr/>
          <a:lstStyle>
            <a:lvl1pPr>
              <a:defRPr sz="1800">
                <a:solidFill>
                  <a:schemeClr val="accent2"/>
                </a:solidFill>
              </a:defRPr>
            </a:lvl1pPr>
          </a:lstStyle>
          <a:p>
            <a:endParaRPr lang="id-ID"/>
          </a:p>
        </p:txBody>
      </p:sp>
      <p:sp>
        <p:nvSpPr>
          <p:cNvPr id="16" name="Picture Placeholder 3"/>
          <p:cNvSpPr>
            <a:spLocks noGrp="1"/>
          </p:cNvSpPr>
          <p:nvPr>
            <p:ph type="pic" sz="quarter" idx="18"/>
          </p:nvPr>
        </p:nvSpPr>
        <p:spPr>
          <a:xfrm>
            <a:off x="4071319" y="4572000"/>
            <a:ext cx="2034000" cy="2286000"/>
          </a:xfrm>
          <a:prstGeom prst="rect">
            <a:avLst/>
          </a:prstGeom>
        </p:spPr>
        <p:txBody>
          <a:bodyPr/>
          <a:lstStyle>
            <a:lvl1pPr>
              <a:defRPr sz="1800">
                <a:solidFill>
                  <a:schemeClr val="accent2"/>
                </a:solidFill>
              </a:defRPr>
            </a:lvl1pPr>
          </a:lstStyle>
          <a:p>
            <a:endParaRPr lang="id-ID"/>
          </a:p>
        </p:txBody>
      </p:sp>
      <p:sp>
        <p:nvSpPr>
          <p:cNvPr id="17" name="Picture Placeholder 3"/>
          <p:cNvSpPr>
            <a:spLocks noGrp="1"/>
          </p:cNvSpPr>
          <p:nvPr>
            <p:ph type="pic" sz="quarter" idx="19"/>
          </p:nvPr>
        </p:nvSpPr>
        <p:spPr>
          <a:xfrm>
            <a:off x="6108638" y="0"/>
            <a:ext cx="2034000" cy="2286000"/>
          </a:xfrm>
          <a:prstGeom prst="rect">
            <a:avLst/>
          </a:prstGeom>
        </p:spPr>
        <p:txBody>
          <a:bodyPr/>
          <a:lstStyle>
            <a:lvl1pPr>
              <a:defRPr sz="1800">
                <a:solidFill>
                  <a:schemeClr val="accent2"/>
                </a:solidFill>
              </a:defRPr>
            </a:lvl1pPr>
          </a:lstStyle>
          <a:p>
            <a:endParaRPr lang="id-ID"/>
          </a:p>
        </p:txBody>
      </p:sp>
      <p:sp>
        <p:nvSpPr>
          <p:cNvPr id="18" name="Picture Placeholder 3"/>
          <p:cNvSpPr>
            <a:spLocks noGrp="1"/>
          </p:cNvSpPr>
          <p:nvPr>
            <p:ph type="pic" sz="quarter" idx="20"/>
          </p:nvPr>
        </p:nvSpPr>
        <p:spPr>
          <a:xfrm>
            <a:off x="6108638" y="2286000"/>
            <a:ext cx="2034000" cy="2286000"/>
          </a:xfrm>
          <a:prstGeom prst="rect">
            <a:avLst/>
          </a:prstGeom>
        </p:spPr>
        <p:txBody>
          <a:bodyPr/>
          <a:lstStyle>
            <a:lvl1pPr>
              <a:defRPr sz="1800">
                <a:solidFill>
                  <a:schemeClr val="accent2"/>
                </a:solidFill>
              </a:defRPr>
            </a:lvl1pPr>
          </a:lstStyle>
          <a:p>
            <a:endParaRPr lang="id-ID"/>
          </a:p>
        </p:txBody>
      </p:sp>
      <p:sp>
        <p:nvSpPr>
          <p:cNvPr id="19" name="Picture Placeholder 3"/>
          <p:cNvSpPr>
            <a:spLocks noGrp="1"/>
          </p:cNvSpPr>
          <p:nvPr>
            <p:ph type="pic" sz="quarter" idx="21"/>
          </p:nvPr>
        </p:nvSpPr>
        <p:spPr>
          <a:xfrm>
            <a:off x="6108638" y="4572000"/>
            <a:ext cx="2034000" cy="2286000"/>
          </a:xfrm>
          <a:prstGeom prst="rect">
            <a:avLst/>
          </a:prstGeom>
        </p:spPr>
        <p:txBody>
          <a:bodyPr/>
          <a:lstStyle>
            <a:lvl1pPr>
              <a:defRPr sz="1800">
                <a:solidFill>
                  <a:schemeClr val="accent2"/>
                </a:solidFill>
              </a:defRPr>
            </a:lvl1pPr>
          </a:lstStyle>
          <a:p>
            <a:endParaRPr lang="id-ID"/>
          </a:p>
        </p:txBody>
      </p:sp>
      <p:sp>
        <p:nvSpPr>
          <p:cNvPr id="20" name="Picture Placeholder 3"/>
          <p:cNvSpPr>
            <a:spLocks noGrp="1"/>
          </p:cNvSpPr>
          <p:nvPr>
            <p:ph type="pic" sz="quarter" idx="22"/>
          </p:nvPr>
        </p:nvSpPr>
        <p:spPr>
          <a:xfrm>
            <a:off x="8139319" y="0"/>
            <a:ext cx="2034000" cy="2286000"/>
          </a:xfrm>
          <a:prstGeom prst="rect">
            <a:avLst/>
          </a:prstGeom>
        </p:spPr>
        <p:txBody>
          <a:bodyPr/>
          <a:lstStyle>
            <a:lvl1pPr>
              <a:defRPr sz="1800">
                <a:solidFill>
                  <a:schemeClr val="accent2"/>
                </a:solidFill>
              </a:defRPr>
            </a:lvl1pPr>
          </a:lstStyle>
          <a:p>
            <a:endParaRPr lang="id-ID"/>
          </a:p>
        </p:txBody>
      </p:sp>
      <p:sp>
        <p:nvSpPr>
          <p:cNvPr id="21" name="Picture Placeholder 3"/>
          <p:cNvSpPr>
            <a:spLocks noGrp="1"/>
          </p:cNvSpPr>
          <p:nvPr>
            <p:ph type="pic" sz="quarter" idx="23"/>
          </p:nvPr>
        </p:nvSpPr>
        <p:spPr>
          <a:xfrm>
            <a:off x="8139319" y="2286000"/>
            <a:ext cx="2034000" cy="2286000"/>
          </a:xfrm>
          <a:prstGeom prst="rect">
            <a:avLst/>
          </a:prstGeom>
        </p:spPr>
        <p:txBody>
          <a:bodyPr/>
          <a:lstStyle>
            <a:lvl1pPr>
              <a:defRPr sz="1800">
                <a:solidFill>
                  <a:schemeClr val="accent2"/>
                </a:solidFill>
              </a:defRPr>
            </a:lvl1pPr>
          </a:lstStyle>
          <a:p>
            <a:endParaRPr lang="id-ID"/>
          </a:p>
        </p:txBody>
      </p:sp>
      <p:sp>
        <p:nvSpPr>
          <p:cNvPr id="22" name="Picture Placeholder 3"/>
          <p:cNvSpPr>
            <a:spLocks noGrp="1"/>
          </p:cNvSpPr>
          <p:nvPr>
            <p:ph type="pic" sz="quarter" idx="24"/>
          </p:nvPr>
        </p:nvSpPr>
        <p:spPr>
          <a:xfrm>
            <a:off x="8139319" y="4572000"/>
            <a:ext cx="2034000" cy="2286000"/>
          </a:xfrm>
          <a:prstGeom prst="rect">
            <a:avLst/>
          </a:prstGeom>
        </p:spPr>
        <p:txBody>
          <a:bodyPr/>
          <a:lstStyle>
            <a:lvl1pPr>
              <a:defRPr sz="1800">
                <a:solidFill>
                  <a:schemeClr val="accent2"/>
                </a:solidFill>
              </a:defRPr>
            </a:lvl1pPr>
          </a:lstStyle>
          <a:p>
            <a:endParaRPr lang="id-ID"/>
          </a:p>
        </p:txBody>
      </p:sp>
      <p:sp>
        <p:nvSpPr>
          <p:cNvPr id="23" name="Picture Placeholder 3"/>
          <p:cNvSpPr>
            <a:spLocks noGrp="1"/>
          </p:cNvSpPr>
          <p:nvPr>
            <p:ph type="pic" sz="quarter" idx="25"/>
          </p:nvPr>
        </p:nvSpPr>
        <p:spPr>
          <a:xfrm>
            <a:off x="10176638" y="0"/>
            <a:ext cx="2034000" cy="2286000"/>
          </a:xfrm>
          <a:prstGeom prst="rect">
            <a:avLst/>
          </a:prstGeom>
        </p:spPr>
        <p:txBody>
          <a:bodyPr/>
          <a:lstStyle>
            <a:lvl1pPr>
              <a:defRPr sz="1800">
                <a:solidFill>
                  <a:schemeClr val="accent2"/>
                </a:solidFill>
              </a:defRPr>
            </a:lvl1pPr>
          </a:lstStyle>
          <a:p>
            <a:endParaRPr lang="id-ID"/>
          </a:p>
        </p:txBody>
      </p:sp>
      <p:sp>
        <p:nvSpPr>
          <p:cNvPr id="24" name="Picture Placeholder 3"/>
          <p:cNvSpPr>
            <a:spLocks noGrp="1"/>
          </p:cNvSpPr>
          <p:nvPr>
            <p:ph type="pic" sz="quarter" idx="26"/>
          </p:nvPr>
        </p:nvSpPr>
        <p:spPr>
          <a:xfrm>
            <a:off x="10176638" y="2286000"/>
            <a:ext cx="2034000" cy="2286000"/>
          </a:xfrm>
          <a:prstGeom prst="rect">
            <a:avLst/>
          </a:prstGeom>
        </p:spPr>
        <p:txBody>
          <a:bodyPr/>
          <a:lstStyle>
            <a:lvl1pPr>
              <a:defRPr sz="1800">
                <a:solidFill>
                  <a:schemeClr val="accent2"/>
                </a:solidFill>
              </a:defRPr>
            </a:lvl1pPr>
          </a:lstStyle>
          <a:p>
            <a:endParaRPr lang="id-ID"/>
          </a:p>
        </p:txBody>
      </p:sp>
      <p:sp>
        <p:nvSpPr>
          <p:cNvPr id="25" name="Picture Placeholder 3"/>
          <p:cNvSpPr>
            <a:spLocks noGrp="1"/>
          </p:cNvSpPr>
          <p:nvPr>
            <p:ph type="pic" sz="quarter" idx="27"/>
          </p:nvPr>
        </p:nvSpPr>
        <p:spPr>
          <a:xfrm>
            <a:off x="10176638" y="4572000"/>
            <a:ext cx="2034000" cy="2286000"/>
          </a:xfrm>
          <a:prstGeom prst="rect">
            <a:avLst/>
          </a:prstGeom>
        </p:spPr>
        <p:txBody>
          <a:bodyPr/>
          <a:lstStyle>
            <a:lvl1pPr>
              <a:defRPr sz="1800">
                <a:solidFill>
                  <a:schemeClr val="accent2"/>
                </a:solidFill>
              </a:defRPr>
            </a:lvl1pPr>
          </a:lstStyle>
          <a:p>
            <a:endParaRPr lang="id-ID"/>
          </a:p>
        </p:txBody>
      </p:sp>
    </p:spTree>
    <p:extLst>
      <p:ext uri="{BB962C8B-B14F-4D97-AF65-F5344CB8AC3E}">
        <p14:creationId xmlns:p14="http://schemas.microsoft.com/office/powerpoint/2010/main" val="114600101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869834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9" name="Picture Placeholder 2"/>
          <p:cNvSpPr>
            <a:spLocks noGrp="1"/>
          </p:cNvSpPr>
          <p:nvPr>
            <p:ph type="pic" sz="quarter" idx="22"/>
          </p:nvPr>
        </p:nvSpPr>
        <p:spPr>
          <a:xfrm>
            <a:off x="7637281" y="2159623"/>
            <a:ext cx="2536090" cy="3391932"/>
          </a:xfrm>
          <a:prstGeom prst="rect">
            <a:avLst/>
          </a:prstGeom>
        </p:spPr>
        <p:txBody>
          <a:bodyPr anchor="t"/>
          <a:lstStyle>
            <a:lvl1pPr marL="0" indent="0" algn="ctr">
              <a:buNone/>
              <a:defRPr sz="2000">
                <a:solidFill>
                  <a:schemeClr val="bg1">
                    <a:lumMod val="75000"/>
                  </a:schemeClr>
                </a:solidFill>
              </a:defRPr>
            </a:lvl1pPr>
          </a:lstStyle>
          <a:p>
            <a:endParaRPr lang="id-ID" dirty="0"/>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7554791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6"/>
          <p:cNvSpPr>
            <a:spLocks noGrp="1"/>
          </p:cNvSpPr>
          <p:nvPr>
            <p:ph type="pic" sz="quarter" idx="16" hasCustomPrompt="1"/>
          </p:nvPr>
        </p:nvSpPr>
        <p:spPr>
          <a:xfrm>
            <a:off x="6448926" y="1951957"/>
            <a:ext cx="5428281" cy="445510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Tree>
    <p:extLst>
      <p:ext uri="{BB962C8B-B14F-4D97-AF65-F5344CB8AC3E}">
        <p14:creationId xmlns:p14="http://schemas.microsoft.com/office/powerpoint/2010/main" val="2338941797"/>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ample clean page">
    <p:spTree>
      <p:nvGrpSpPr>
        <p:cNvPr id="1" name=""/>
        <p:cNvGrpSpPr/>
        <p:nvPr/>
      </p:nvGrpSpPr>
      <p:grpSpPr>
        <a:xfrm>
          <a:off x="0" y="0"/>
          <a:ext cx="0" cy="0"/>
          <a:chOff x="0" y="0"/>
          <a:chExt cx="0" cy="0"/>
        </a:xfrm>
      </p:grpSpPr>
      <p:sp>
        <p:nvSpPr>
          <p:cNvPr id="2" name="Rectangle 1"/>
          <p:cNvSpPr/>
          <p:nvPr userDrawn="1"/>
        </p:nvSpPr>
        <p:spPr>
          <a:xfrm>
            <a:off x="0" y="0"/>
            <a:ext cx="12192000" cy="4834467"/>
          </a:xfrm>
          <a:prstGeom prst="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400"/>
            <a:endParaRPr lang="en-US" sz="2400" dirty="0">
              <a:solidFill>
                <a:srgbClr val="000000"/>
              </a:solidFill>
              <a:latin typeface="Arial" panose="020B0604020202020204" pitchFamily="34" charset="0"/>
            </a:endParaRPr>
          </a:p>
        </p:txBody>
      </p:sp>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3"/>
          <p:cNvSpPr>
            <a:spLocks noGrp="1"/>
          </p:cNvSpPr>
          <p:nvPr>
            <p:ph type="pic" sz="quarter" idx="26"/>
          </p:nvPr>
        </p:nvSpPr>
        <p:spPr>
          <a:xfrm>
            <a:off x="4919663" y="1304925"/>
            <a:ext cx="2505075" cy="4421188"/>
          </a:xfrm>
        </p:spPr>
        <p:txBody>
          <a:bodyPr anchor="ctr">
            <a:normAutofit/>
          </a:bodyPr>
          <a:lstStyle>
            <a:lvl1pPr algn="ctr">
              <a:defRPr sz="1200"/>
            </a:lvl1pPr>
          </a:lstStyle>
          <a:p>
            <a:endParaRPr lang="en-US"/>
          </a:p>
        </p:txBody>
      </p:sp>
    </p:spTree>
    <p:extLst>
      <p:ext uri="{BB962C8B-B14F-4D97-AF65-F5344CB8AC3E}">
        <p14:creationId xmlns:p14="http://schemas.microsoft.com/office/powerpoint/2010/main" val="333587459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Our Working Type 1">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7"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7" hasCustomPrompt="1"/>
          </p:nvPr>
        </p:nvSpPr>
        <p:spPr>
          <a:xfrm>
            <a:off x="203966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18" hasCustomPrompt="1"/>
          </p:nvPr>
        </p:nvSpPr>
        <p:spPr>
          <a:xfrm>
            <a:off x="4070856"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19" hasCustomPrompt="1"/>
          </p:nvPr>
        </p:nvSpPr>
        <p:spPr>
          <a:xfrm>
            <a:off x="610205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0" hasCustomPrompt="1"/>
          </p:nvPr>
        </p:nvSpPr>
        <p:spPr>
          <a:xfrm>
            <a:off x="8133245"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1" hasCustomPrompt="1"/>
          </p:nvPr>
        </p:nvSpPr>
        <p:spPr>
          <a:xfrm>
            <a:off x="10164440"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2" hasCustomPrompt="1"/>
          </p:nvPr>
        </p:nvSpPr>
        <p:spPr>
          <a:xfrm>
            <a:off x="8467"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3" hasCustomPrompt="1"/>
          </p:nvPr>
        </p:nvSpPr>
        <p:spPr>
          <a:xfrm>
            <a:off x="203966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4" hasCustomPrompt="1"/>
          </p:nvPr>
        </p:nvSpPr>
        <p:spPr>
          <a:xfrm>
            <a:off x="4070856"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25" hasCustomPrompt="1"/>
          </p:nvPr>
        </p:nvSpPr>
        <p:spPr>
          <a:xfrm>
            <a:off x="610205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3" name="Picture Placeholder 6"/>
          <p:cNvSpPr>
            <a:spLocks noGrp="1"/>
          </p:cNvSpPr>
          <p:nvPr>
            <p:ph type="pic" sz="quarter" idx="26" hasCustomPrompt="1"/>
          </p:nvPr>
        </p:nvSpPr>
        <p:spPr>
          <a:xfrm>
            <a:off x="8133245"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Picture Placeholder 6"/>
          <p:cNvSpPr>
            <a:spLocks noGrp="1"/>
          </p:cNvSpPr>
          <p:nvPr>
            <p:ph type="pic" sz="quarter" idx="27" hasCustomPrompt="1"/>
          </p:nvPr>
        </p:nvSpPr>
        <p:spPr>
          <a:xfrm>
            <a:off x="10164440"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8" name="Text Placeholder 27"/>
          <p:cNvSpPr>
            <a:spLocks noGrp="1"/>
          </p:cNvSpPr>
          <p:nvPr>
            <p:ph type="body" sz="quarter" idx="28"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40929649"/>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ur Working Type 2">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8" y="1727201"/>
            <a:ext cx="6093581" cy="4615696"/>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9" hasCustomPrompt="1"/>
          </p:nvPr>
        </p:nvSpPr>
        <p:spPr>
          <a:xfrm>
            <a:off x="6102051"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20" hasCustomPrompt="1"/>
          </p:nvPr>
        </p:nvSpPr>
        <p:spPr>
          <a:xfrm>
            <a:off x="8133245"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21" hasCustomPrompt="1"/>
          </p:nvPr>
        </p:nvSpPr>
        <p:spPr>
          <a:xfrm>
            <a:off x="10164440"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5" hasCustomPrompt="1"/>
          </p:nvPr>
        </p:nvSpPr>
        <p:spPr>
          <a:xfrm>
            <a:off x="6102051"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6" hasCustomPrompt="1"/>
          </p:nvPr>
        </p:nvSpPr>
        <p:spPr>
          <a:xfrm>
            <a:off x="8133245"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7" hasCustomPrompt="1"/>
          </p:nvPr>
        </p:nvSpPr>
        <p:spPr>
          <a:xfrm>
            <a:off x="10164440"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8" hasCustomPrompt="1"/>
          </p:nvPr>
        </p:nvSpPr>
        <p:spPr>
          <a:xfrm>
            <a:off x="6102051"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9" hasCustomPrompt="1"/>
          </p:nvPr>
        </p:nvSpPr>
        <p:spPr>
          <a:xfrm>
            <a:off x="8133245"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0" hasCustomPrompt="1"/>
          </p:nvPr>
        </p:nvSpPr>
        <p:spPr>
          <a:xfrm>
            <a:off x="10164440"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6" name="Text Placeholder 27"/>
          <p:cNvSpPr>
            <a:spLocks noGrp="1"/>
          </p:cNvSpPr>
          <p:nvPr>
            <p:ph type="body" sz="quarter" idx="31"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95548583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Our Working Type 3">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7"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37" name="Picture Placeholder 6"/>
          <p:cNvSpPr>
            <a:spLocks noGrp="1"/>
          </p:cNvSpPr>
          <p:nvPr>
            <p:ph type="pic" sz="quarter" idx="17" hasCustomPrompt="1"/>
          </p:nvPr>
        </p:nvSpPr>
        <p:spPr>
          <a:xfrm>
            <a:off x="6271869"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1" name="Text Placeholder 27"/>
          <p:cNvSpPr>
            <a:spLocks noGrp="1"/>
          </p:cNvSpPr>
          <p:nvPr>
            <p:ph type="body" sz="quarter" idx="37" hasCustomPrompt="1"/>
          </p:nvPr>
        </p:nvSpPr>
        <p:spPr>
          <a:xfrm>
            <a:off x="499599"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 Work Name</a:t>
            </a:r>
          </a:p>
        </p:txBody>
      </p:sp>
      <p:sp>
        <p:nvSpPr>
          <p:cNvPr id="42" name="Text Placeholder 27"/>
          <p:cNvSpPr>
            <a:spLocks noGrp="1"/>
          </p:cNvSpPr>
          <p:nvPr>
            <p:ph type="body" sz="quarter" idx="38" hasCustomPrompt="1"/>
          </p:nvPr>
        </p:nvSpPr>
        <p:spPr>
          <a:xfrm>
            <a:off x="499599"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43" name="Text Placeholder 27"/>
          <p:cNvSpPr>
            <a:spLocks noGrp="1"/>
          </p:cNvSpPr>
          <p:nvPr>
            <p:ph type="body" sz="quarter" idx="39" hasCustomPrompt="1"/>
          </p:nvPr>
        </p:nvSpPr>
        <p:spPr>
          <a:xfrm>
            <a:off x="6271868"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44" name="Text Placeholder 27"/>
          <p:cNvSpPr>
            <a:spLocks noGrp="1"/>
          </p:cNvSpPr>
          <p:nvPr>
            <p:ph type="body" sz="quarter" idx="40" hasCustomPrompt="1"/>
          </p:nvPr>
        </p:nvSpPr>
        <p:spPr>
          <a:xfrm>
            <a:off x="6271868"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0"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1"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43241289"/>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ur Working Type 4">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6"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32" hasCustomPrompt="1"/>
          </p:nvPr>
        </p:nvSpPr>
        <p:spPr>
          <a:xfrm>
            <a:off x="3347159"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33" hasCustomPrompt="1"/>
          </p:nvPr>
        </p:nvSpPr>
        <p:spPr>
          <a:xfrm>
            <a:off x="6194781"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4" hasCustomPrompt="1"/>
          </p:nvPr>
        </p:nvSpPr>
        <p:spPr>
          <a:xfrm>
            <a:off x="9042403"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Text Placeholder 27"/>
          <p:cNvSpPr>
            <a:spLocks noGrp="1"/>
          </p:cNvSpPr>
          <p:nvPr>
            <p:ph type="body" sz="quarter" idx="39" hasCustomPrompt="1"/>
          </p:nvPr>
        </p:nvSpPr>
        <p:spPr>
          <a:xfrm>
            <a:off x="904240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15" name="Text Placeholder 27"/>
          <p:cNvSpPr>
            <a:spLocks noGrp="1"/>
          </p:cNvSpPr>
          <p:nvPr>
            <p:ph type="body" sz="quarter" idx="40" hasCustomPrompt="1"/>
          </p:nvPr>
        </p:nvSpPr>
        <p:spPr>
          <a:xfrm>
            <a:off x="904240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2" name="Text Placeholder 27"/>
          <p:cNvSpPr>
            <a:spLocks noGrp="1"/>
          </p:cNvSpPr>
          <p:nvPr>
            <p:ph type="body" sz="quarter" idx="41" hasCustomPrompt="1"/>
          </p:nvPr>
        </p:nvSpPr>
        <p:spPr>
          <a:xfrm>
            <a:off x="619478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3" name="Text Placeholder 27"/>
          <p:cNvSpPr>
            <a:spLocks noGrp="1"/>
          </p:cNvSpPr>
          <p:nvPr>
            <p:ph type="body" sz="quarter" idx="42" hasCustomPrompt="1"/>
          </p:nvPr>
        </p:nvSpPr>
        <p:spPr>
          <a:xfrm>
            <a:off x="619478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4" name="Text Placeholder 27"/>
          <p:cNvSpPr>
            <a:spLocks noGrp="1"/>
          </p:cNvSpPr>
          <p:nvPr>
            <p:ph type="body" sz="quarter" idx="43" hasCustomPrompt="1"/>
          </p:nvPr>
        </p:nvSpPr>
        <p:spPr>
          <a:xfrm>
            <a:off x="3347158"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5" name="Text Placeholder 27"/>
          <p:cNvSpPr>
            <a:spLocks noGrp="1"/>
          </p:cNvSpPr>
          <p:nvPr>
            <p:ph type="body" sz="quarter" idx="44" hasCustomPrompt="1"/>
          </p:nvPr>
        </p:nvSpPr>
        <p:spPr>
          <a:xfrm>
            <a:off x="3347158"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6" name="Text Placeholder 27"/>
          <p:cNvSpPr>
            <a:spLocks noGrp="1"/>
          </p:cNvSpPr>
          <p:nvPr>
            <p:ph type="body" sz="quarter" idx="45" hasCustomPrompt="1"/>
          </p:nvPr>
        </p:nvSpPr>
        <p:spPr>
          <a:xfrm>
            <a:off x="499537"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7" name="Text Placeholder 27"/>
          <p:cNvSpPr>
            <a:spLocks noGrp="1"/>
          </p:cNvSpPr>
          <p:nvPr>
            <p:ph type="body" sz="quarter" idx="46" hasCustomPrompt="1"/>
          </p:nvPr>
        </p:nvSpPr>
        <p:spPr>
          <a:xfrm>
            <a:off x="499537"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94847753"/>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ur Working Type 5">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0" y="1727202"/>
            <a:ext cx="12192000"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54139131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ur Working Type 6">
    <p:spTree>
      <p:nvGrpSpPr>
        <p:cNvPr id="1" name=""/>
        <p:cNvGrpSpPr/>
        <p:nvPr/>
      </p:nvGrpSpPr>
      <p:grpSpPr>
        <a:xfrm>
          <a:off x="0" y="0"/>
          <a:ext cx="0" cy="0"/>
          <a:chOff x="0" y="0"/>
          <a:chExt cx="0" cy="0"/>
        </a:xfrm>
      </p:grpSpPr>
      <p:sp>
        <p:nvSpPr>
          <p:cNvPr id="5" name="그림 개체 틀 8"/>
          <p:cNvSpPr>
            <a:spLocks noGrp="1"/>
          </p:cNvSpPr>
          <p:nvPr>
            <p:ph type="pic" sz="quarter" idx="10" hasCustomPrompt="1"/>
          </p:nvPr>
        </p:nvSpPr>
        <p:spPr>
          <a:xfrm>
            <a:off x="506314"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6" name="그림 개체 틀 8"/>
          <p:cNvSpPr>
            <a:spLocks noGrp="1"/>
          </p:cNvSpPr>
          <p:nvPr>
            <p:ph type="pic" sz="quarter" idx="32" hasCustomPrompt="1"/>
          </p:nvPr>
        </p:nvSpPr>
        <p:spPr>
          <a:xfrm>
            <a:off x="2120625"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7" name="그림 개체 틀 8"/>
          <p:cNvSpPr>
            <a:spLocks noGrp="1"/>
          </p:cNvSpPr>
          <p:nvPr>
            <p:ph type="pic" sz="quarter" idx="33" hasCustomPrompt="1"/>
          </p:nvPr>
        </p:nvSpPr>
        <p:spPr>
          <a:xfrm>
            <a:off x="373493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8" name="그림 개체 틀 8"/>
          <p:cNvSpPr>
            <a:spLocks noGrp="1"/>
          </p:cNvSpPr>
          <p:nvPr>
            <p:ph type="pic" sz="quarter" idx="34" hasCustomPrompt="1"/>
          </p:nvPr>
        </p:nvSpPr>
        <p:spPr>
          <a:xfrm>
            <a:off x="534924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9" name="그림 개체 틀 8"/>
          <p:cNvSpPr>
            <a:spLocks noGrp="1"/>
          </p:cNvSpPr>
          <p:nvPr>
            <p:ph type="pic" sz="quarter" idx="35" hasCustomPrompt="1"/>
          </p:nvPr>
        </p:nvSpPr>
        <p:spPr>
          <a:xfrm>
            <a:off x="6963557"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0" name="그림 개체 틀 8"/>
          <p:cNvSpPr>
            <a:spLocks noGrp="1"/>
          </p:cNvSpPr>
          <p:nvPr>
            <p:ph type="pic" sz="quarter" idx="36" hasCustomPrompt="1"/>
          </p:nvPr>
        </p:nvSpPr>
        <p:spPr>
          <a:xfrm>
            <a:off x="8577868"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1" name="그림 개체 틀 8"/>
          <p:cNvSpPr>
            <a:spLocks noGrp="1"/>
          </p:cNvSpPr>
          <p:nvPr>
            <p:ph type="pic" sz="quarter" idx="37" hasCustomPrompt="1"/>
          </p:nvPr>
        </p:nvSpPr>
        <p:spPr>
          <a:xfrm>
            <a:off x="10192181"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2" name="그림 개체 틀 8"/>
          <p:cNvSpPr>
            <a:spLocks noGrp="1"/>
          </p:cNvSpPr>
          <p:nvPr>
            <p:ph type="pic" sz="quarter" idx="38" hasCustomPrompt="1"/>
          </p:nvPr>
        </p:nvSpPr>
        <p:spPr>
          <a:xfrm>
            <a:off x="506314"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3" name="그림 개체 틀 8"/>
          <p:cNvSpPr>
            <a:spLocks noGrp="1"/>
          </p:cNvSpPr>
          <p:nvPr>
            <p:ph type="pic" sz="quarter" idx="39" hasCustomPrompt="1"/>
          </p:nvPr>
        </p:nvSpPr>
        <p:spPr>
          <a:xfrm>
            <a:off x="2120625"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4" name="그림 개체 틀 8"/>
          <p:cNvSpPr>
            <a:spLocks noGrp="1"/>
          </p:cNvSpPr>
          <p:nvPr>
            <p:ph type="pic" sz="quarter" idx="40" hasCustomPrompt="1"/>
          </p:nvPr>
        </p:nvSpPr>
        <p:spPr>
          <a:xfrm>
            <a:off x="373493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5" name="그림 개체 틀 8"/>
          <p:cNvSpPr>
            <a:spLocks noGrp="1"/>
          </p:cNvSpPr>
          <p:nvPr>
            <p:ph type="pic" sz="quarter" idx="41" hasCustomPrompt="1"/>
          </p:nvPr>
        </p:nvSpPr>
        <p:spPr>
          <a:xfrm>
            <a:off x="534924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6" name="그림 개체 틀 8"/>
          <p:cNvSpPr>
            <a:spLocks noGrp="1"/>
          </p:cNvSpPr>
          <p:nvPr>
            <p:ph type="pic" sz="quarter" idx="42" hasCustomPrompt="1"/>
          </p:nvPr>
        </p:nvSpPr>
        <p:spPr>
          <a:xfrm>
            <a:off x="6963557"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7" name="그림 개체 틀 8"/>
          <p:cNvSpPr>
            <a:spLocks noGrp="1"/>
          </p:cNvSpPr>
          <p:nvPr>
            <p:ph type="pic" sz="quarter" idx="43" hasCustomPrompt="1"/>
          </p:nvPr>
        </p:nvSpPr>
        <p:spPr>
          <a:xfrm>
            <a:off x="8577868"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8" name="그림 개체 틀 8"/>
          <p:cNvSpPr>
            <a:spLocks noGrp="1"/>
          </p:cNvSpPr>
          <p:nvPr>
            <p:ph type="pic" sz="quarter" idx="44" hasCustomPrompt="1"/>
          </p:nvPr>
        </p:nvSpPr>
        <p:spPr>
          <a:xfrm>
            <a:off x="10192181"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24741450"/>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Slide Two Column">
    <p:spTree>
      <p:nvGrpSpPr>
        <p:cNvPr id="1" name=""/>
        <p:cNvGrpSpPr/>
        <p:nvPr/>
      </p:nvGrpSpPr>
      <p:grpSpPr>
        <a:xfrm>
          <a:off x="0" y="0"/>
          <a:ext cx="0" cy="0"/>
          <a:chOff x="0" y="0"/>
          <a:chExt cx="0" cy="0"/>
        </a:xfrm>
      </p:grpSpPr>
      <p:sp>
        <p:nvSpPr>
          <p:cNvPr id="5" name="Picture Placeholder 6"/>
          <p:cNvSpPr>
            <a:spLocks noGrp="1"/>
          </p:cNvSpPr>
          <p:nvPr>
            <p:ph type="pic" sz="quarter" idx="16" hasCustomPrompt="1"/>
          </p:nvPr>
        </p:nvSpPr>
        <p:spPr>
          <a:xfrm>
            <a:off x="499536" y="1727202"/>
            <a:ext cx="54609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0922706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6578925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7" hasCustomPrompt="1"/>
          </p:nvPr>
        </p:nvSpPr>
        <p:spPr>
          <a:xfrm>
            <a:off x="33443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9"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66484523"/>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Three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3513664"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8265108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819650"/>
          </a:xfrm>
        </p:spPr>
        <p:txBody>
          <a:bodyPr anchor="ctr">
            <a:normAutofit/>
          </a:bodyPr>
          <a:lstStyle>
            <a:lvl1pPr algn="ctr">
              <a:defRPr sz="1600"/>
            </a:lvl1pPr>
          </a:lstStyle>
          <a:p>
            <a:endParaRPr lang="en-US"/>
          </a:p>
        </p:txBody>
      </p:sp>
    </p:spTree>
    <p:extLst>
      <p:ext uri="{BB962C8B-B14F-4D97-AF65-F5344CB8AC3E}">
        <p14:creationId xmlns:p14="http://schemas.microsoft.com/office/powerpoint/2010/main" val="2021367171"/>
      </p:ext>
    </p:extLst>
  </p:cSld>
  <p:clrMapOvr>
    <a:masterClrMapping/>
  </p:clrMapOvr>
  <p:transition spd="slow">
    <p:push dir="u"/>
  </p:transition>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normAutofit/>
          </a:bodyPr>
          <a:lstStyle>
            <a:lvl1pPr>
              <a:defRPr sz="1400">
                <a:solidFill>
                  <a:schemeClr val="accent4"/>
                </a:solidFill>
              </a:defRPr>
            </a:lvl1pPr>
          </a:lstStyle>
          <a:p>
            <a:endParaRPr lang="en-US"/>
          </a:p>
        </p:txBody>
      </p:sp>
    </p:spTree>
    <p:extLst>
      <p:ext uri="{BB962C8B-B14F-4D97-AF65-F5344CB8AC3E}">
        <p14:creationId xmlns:p14="http://schemas.microsoft.com/office/powerpoint/2010/main" val="3350201697"/>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368800" y="0"/>
            <a:ext cx="7823200" cy="6858000"/>
          </a:xfrm>
          <a:prstGeom prst="rect">
            <a:avLst/>
          </a:prstGeom>
        </p:spPr>
        <p:txBody>
          <a:bodyPr lIns="91422" tIns="45711" rIns="91422" bIns="45711" anchor="ctr"/>
          <a:lstStyle>
            <a:lvl1pPr marL="0" indent="0" algn="ctr">
              <a:buNone/>
              <a:defRPr sz="1333"/>
            </a:lvl1pPr>
          </a:lstStyle>
          <a:p>
            <a:r>
              <a:rPr lang="en-US" dirty="0"/>
              <a:t>Insert Image</a:t>
            </a:r>
          </a:p>
        </p:txBody>
      </p:sp>
      <p:sp>
        <p:nvSpPr>
          <p:cNvPr id="3" name="Rectangle 2"/>
          <p:cNvSpPr/>
          <p:nvPr userDrawn="1"/>
        </p:nvSpPr>
        <p:spPr>
          <a:xfrm>
            <a:off x="0" y="0"/>
            <a:ext cx="4368800" cy="6858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914400"/>
            <a:endParaRPr lang="en-US" sz="2400">
              <a:solidFill>
                <a:srgbClr val="FFFFFF"/>
              </a:solidFill>
            </a:endParaRPr>
          </a:p>
        </p:txBody>
      </p:sp>
      <p:sp>
        <p:nvSpPr>
          <p:cNvPr id="7" name="Title 8"/>
          <p:cNvSpPr>
            <a:spLocks noGrp="1"/>
          </p:cNvSpPr>
          <p:nvPr>
            <p:ph type="title"/>
          </p:nvPr>
        </p:nvSpPr>
        <p:spPr>
          <a:xfrm>
            <a:off x="364067" y="683683"/>
            <a:ext cx="3805597"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5" hasCustomPrompt="1"/>
          </p:nvPr>
        </p:nvSpPr>
        <p:spPr>
          <a:xfrm>
            <a:off x="364067" y="1253458"/>
            <a:ext cx="3805597" cy="381065"/>
          </a:xfrm>
          <a:prstGeom prst="rect">
            <a:avLst/>
          </a:prstGeom>
        </p:spPr>
        <p:txBody>
          <a:bodyPr vert="horz"/>
          <a:lstStyle>
            <a:lvl1pPr marL="0" indent="0" algn="l">
              <a:buNone/>
              <a:defRPr sz="1200" baseline="0">
                <a:solidFill>
                  <a:schemeClr val="bg1"/>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55823862"/>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0" name="Picture Placeholder 3"/>
          <p:cNvSpPr>
            <a:spLocks noGrp="1"/>
          </p:cNvSpPr>
          <p:nvPr>
            <p:ph type="pic" sz="quarter" idx="11"/>
          </p:nvPr>
        </p:nvSpPr>
        <p:spPr>
          <a:xfrm>
            <a:off x="5266311" y="3164630"/>
            <a:ext cx="6819991" cy="4020519"/>
          </a:xfrm>
          <a:prstGeom prst="rect">
            <a:avLst/>
          </a:prstGeom>
        </p:spPr>
        <p:txBody>
          <a:bodyPr>
            <a:normAutofit/>
          </a:bodyPr>
          <a:lstStyle>
            <a:lvl1pPr>
              <a:defRPr sz="1867">
                <a:solidFill>
                  <a:schemeClr val="accent2"/>
                </a:solidFill>
              </a:defRPr>
            </a:lvl1pPr>
          </a:lstStyle>
          <a:p>
            <a:endParaRPr lang="id-ID" dirty="0"/>
          </a:p>
        </p:txBody>
      </p:sp>
      <p:sp>
        <p:nvSpPr>
          <p:cNvPr id="1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00220904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40">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5303520" y="0"/>
            <a:ext cx="6888480" cy="6858000"/>
          </a:xfrm>
          <a:prstGeom prst="rect">
            <a:avLst/>
          </a:prstGeom>
        </p:spPr>
        <p:txBody>
          <a:bodyPr lIns="91422" tIns="45711" rIns="91422" bIns="45711" anchor="ctr">
            <a:normAutofit/>
          </a:bodyPr>
          <a:lstStyle>
            <a:lvl1pPr marL="0" indent="0" algn="ctr">
              <a:buNone/>
              <a:defRPr sz="1333" baseline="0">
                <a:solidFill>
                  <a:schemeClr val="bg1">
                    <a:lumMod val="65000"/>
                  </a:schemeClr>
                </a:solidFill>
                <a:latin typeface="+mn-lt"/>
                <a:cs typeface="Arial"/>
              </a:defRPr>
            </a:lvl1pPr>
          </a:lstStyle>
          <a:p>
            <a:r>
              <a:rPr lang="en-US" dirty="0"/>
              <a:t>Insert image</a:t>
            </a:r>
          </a:p>
        </p:txBody>
      </p:sp>
    </p:spTree>
    <p:extLst>
      <p:ext uri="{BB962C8B-B14F-4D97-AF65-F5344CB8AC3E}">
        <p14:creationId xmlns:p14="http://schemas.microsoft.com/office/powerpoint/2010/main" val="362331561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660525"/>
            <a:ext cx="12192000" cy="3122613"/>
          </a:xfrm>
        </p:spPr>
        <p:txBody>
          <a:bodyPr anchor="ctr">
            <a:normAutofit/>
          </a:bodyPr>
          <a:lstStyle>
            <a:lvl1pPr algn="ctr">
              <a:defRPr sz="1400"/>
            </a:lvl1pPr>
          </a:lstStyle>
          <a:p>
            <a:endParaRPr lang="en-US"/>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237716925"/>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1"/>
            <a:ext cx="12192000" cy="4783138"/>
          </a:xfrm>
        </p:spPr>
        <p:txBody>
          <a:bodyPr anchor="ctr">
            <a:normAutofit/>
          </a:bodyPr>
          <a:lstStyle>
            <a:lvl1pPr algn="ctr">
              <a:defRPr sz="1400"/>
            </a:lvl1pPr>
          </a:lstStyle>
          <a:p>
            <a:endParaRPr lang="en-US"/>
          </a:p>
        </p:txBody>
      </p:sp>
    </p:spTree>
    <p:extLst>
      <p:ext uri="{BB962C8B-B14F-4D97-AF65-F5344CB8AC3E}">
        <p14:creationId xmlns:p14="http://schemas.microsoft.com/office/powerpoint/2010/main" val="228611924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153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0167816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4" name="Picture Placeholder 53"/>
          <p:cNvSpPr>
            <a:spLocks noGrp="1"/>
          </p:cNvSpPr>
          <p:nvPr>
            <p:ph type="pic" sz="quarter" idx="10"/>
          </p:nvPr>
        </p:nvSpPr>
        <p:spPr>
          <a:xfrm>
            <a:off x="364067" y="1950665"/>
            <a:ext cx="5181599" cy="1547812"/>
          </a:xfrm>
        </p:spPr>
        <p:txBody>
          <a:bodyPr>
            <a:normAutofit/>
          </a:bodyPr>
          <a:lstStyle>
            <a:lvl1pPr>
              <a:defRPr sz="1400"/>
            </a:lvl1pPr>
          </a:lstStyle>
          <a:p>
            <a:endParaRPr lang="en-US" dirty="0"/>
          </a:p>
        </p:txBody>
      </p:sp>
      <p:sp>
        <p:nvSpPr>
          <p:cNvPr id="55" name="Picture Placeholder 53"/>
          <p:cNvSpPr>
            <a:spLocks noGrp="1"/>
          </p:cNvSpPr>
          <p:nvPr>
            <p:ph type="pic" sz="quarter" idx="11"/>
          </p:nvPr>
        </p:nvSpPr>
        <p:spPr>
          <a:xfrm>
            <a:off x="6292271" y="1950665"/>
            <a:ext cx="5449457" cy="1547812"/>
          </a:xfrm>
        </p:spPr>
        <p:txBody>
          <a:bodyPr>
            <a:normAutofit/>
          </a:bodyPr>
          <a:lstStyle>
            <a:lvl1pPr>
              <a:defRPr sz="1400"/>
            </a:lvl1pPr>
          </a:lstStyle>
          <a:p>
            <a:endParaRPr lang="en-US"/>
          </a:p>
        </p:txBody>
      </p:sp>
      <p:sp>
        <p:nvSpPr>
          <p:cNvPr id="5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5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6827838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35">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7" name="Picture Placeholder 2"/>
          <p:cNvSpPr>
            <a:spLocks noGrp="1"/>
          </p:cNvSpPr>
          <p:nvPr>
            <p:ph type="pic" sz="quarter" idx="22"/>
          </p:nvPr>
        </p:nvSpPr>
        <p:spPr>
          <a:xfrm>
            <a:off x="4678174" y="1992322"/>
            <a:ext cx="1506211" cy="2658787"/>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8" name="Picture Placeholder 2"/>
          <p:cNvSpPr>
            <a:spLocks noGrp="1"/>
          </p:cNvSpPr>
          <p:nvPr>
            <p:ph type="pic" sz="quarter" idx="24"/>
          </p:nvPr>
        </p:nvSpPr>
        <p:spPr>
          <a:xfrm>
            <a:off x="6123759" y="2116139"/>
            <a:ext cx="1400209" cy="2471672"/>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08728532"/>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4" name="Rectangle 3"/>
          <p:cNvSpPr/>
          <p:nvPr userDrawn="1"/>
        </p:nvSpPr>
        <p:spPr>
          <a:xfrm>
            <a:off x="0" y="3937000"/>
            <a:ext cx="12192000" cy="2921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1218900"/>
            <a:endParaRPr lang="en-US" sz="2400">
              <a:solidFill>
                <a:prstClr val="white"/>
              </a:solidFill>
            </a:endParaRPr>
          </a:p>
        </p:txBody>
      </p:sp>
      <p:sp>
        <p:nvSpPr>
          <p:cNvPr id="6" name="Picture Placeholder 5"/>
          <p:cNvSpPr>
            <a:spLocks noGrp="1"/>
          </p:cNvSpPr>
          <p:nvPr>
            <p:ph type="pic" sz="quarter" idx="10" hasCustomPrompt="1"/>
          </p:nvPr>
        </p:nvSpPr>
        <p:spPr>
          <a:xfrm>
            <a:off x="0" y="0"/>
            <a:ext cx="12192000" cy="3937000"/>
          </a:xfrm>
          <a:prstGeom prst="rect">
            <a:avLst/>
          </a:prstGeom>
        </p:spPr>
        <p:txBody>
          <a:bodyPr lIns="91422" tIns="45711" rIns="91422" bIns="45711" anchor="ctr"/>
          <a:lstStyle>
            <a:lvl1pPr marL="0" indent="0" algn="ctr">
              <a:buNone/>
              <a:defRPr lang="en-US" sz="1067" dirty="0">
                <a:solidFill>
                  <a:schemeClr val="tx1">
                    <a:lumMod val="60000"/>
                    <a:lumOff val="40000"/>
                  </a:schemeClr>
                </a:solidFill>
              </a:defRPr>
            </a:lvl1pPr>
          </a:lstStyle>
          <a:p>
            <a:r>
              <a:rPr lang="en-US" dirty="0"/>
              <a:t>Insert Image</a:t>
            </a:r>
          </a:p>
        </p:txBody>
      </p:sp>
      <p:sp>
        <p:nvSpPr>
          <p:cNvPr id="5" name="Text Placeholder 10"/>
          <p:cNvSpPr>
            <a:spLocks noGrp="1"/>
          </p:cNvSpPr>
          <p:nvPr>
            <p:ph type="body" sz="quarter" idx="14"/>
          </p:nvPr>
        </p:nvSpPr>
        <p:spPr>
          <a:xfrm>
            <a:off x="333374" y="4639049"/>
            <a:ext cx="10905239" cy="280985"/>
          </a:xfrm>
          <a:prstGeom prst="rect">
            <a:avLst/>
          </a:prstGeom>
        </p:spPr>
        <p:txBody>
          <a:bodyPr lIns="0" tIns="0" rIns="0" bIns="0">
            <a:normAutofit/>
          </a:bodyPr>
          <a:lstStyle>
            <a:lvl1pPr marL="0" indent="0" algn="l" defTabSz="914400" rtl="0" eaLnBrk="1" latinLnBrk="0" hangingPunct="1">
              <a:buNone/>
              <a:defRPr lang="id-ID" sz="1400" b="0" kern="1200" dirty="0">
                <a:solidFill>
                  <a:schemeClr val="bg1">
                    <a:lumMod val="65000"/>
                  </a:schemeClr>
                </a:solidFill>
                <a:latin typeface="Source Sans Pro Light" panose="020B0403030403020204" pitchFamily="34" charset="0"/>
                <a:ea typeface="+mn-ea"/>
                <a:cs typeface="+mn-cs"/>
              </a:defRPr>
            </a:lvl1pPr>
          </a:lstStyle>
          <a:p>
            <a:pPr lvl="0"/>
            <a:endParaRPr lang="id-ID" dirty="0"/>
          </a:p>
        </p:txBody>
      </p:sp>
      <p:sp>
        <p:nvSpPr>
          <p:cNvPr id="7" name="Text Placeholder 10"/>
          <p:cNvSpPr>
            <a:spLocks noGrp="1"/>
          </p:cNvSpPr>
          <p:nvPr>
            <p:ph type="body" sz="quarter" idx="13"/>
          </p:nvPr>
        </p:nvSpPr>
        <p:spPr>
          <a:xfrm>
            <a:off x="333375" y="4194549"/>
            <a:ext cx="10905239" cy="444500"/>
          </a:xfrm>
          <a:prstGeom prst="rect">
            <a:avLst/>
          </a:prstGeom>
        </p:spPr>
        <p:txBody>
          <a:bodyPr lIns="0" tIns="0" rIns="0" bIns="0">
            <a:noAutofit/>
          </a:bodyPr>
          <a:lstStyle>
            <a:lvl1pPr marL="0" indent="0" algn="l" defTabSz="609443" rtl="0" eaLnBrk="1" latinLnBrk="0" hangingPunct="1">
              <a:spcBef>
                <a:spcPct val="20000"/>
              </a:spcBef>
              <a:buFont typeface="Arial"/>
              <a:buNone/>
              <a:defRPr lang="id-ID" sz="2800" b="0" kern="1200" dirty="0">
                <a:solidFill>
                  <a:schemeClr val="tx1">
                    <a:lumMod val="65000"/>
                    <a:lumOff val="35000"/>
                  </a:schemeClr>
                </a:solidFill>
                <a:latin typeface="Source Sans Pro" panose="020B0503030403020204" pitchFamily="34" charset="0"/>
                <a:ea typeface="Segoe UI" panose="020B0502040204020203" pitchFamily="34" charset="0"/>
                <a:cs typeface="Segoe UI Semilight" panose="020B0402040204020203" pitchFamily="34" charset="0"/>
              </a:defRPr>
            </a:lvl1pPr>
          </a:lstStyle>
          <a:p>
            <a:pPr lvl="0"/>
            <a:endParaRPr lang="id-ID" dirty="0"/>
          </a:p>
        </p:txBody>
      </p:sp>
    </p:spTree>
    <p:extLst>
      <p:ext uri="{BB962C8B-B14F-4D97-AF65-F5344CB8AC3E}">
        <p14:creationId xmlns:p14="http://schemas.microsoft.com/office/powerpoint/2010/main" val="321210626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4177897991"/>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14" name="Picture Placeholder 2"/>
          <p:cNvSpPr>
            <a:spLocks noGrp="1"/>
          </p:cNvSpPr>
          <p:nvPr>
            <p:ph type="pic" sz="quarter" idx="23"/>
          </p:nvPr>
        </p:nvSpPr>
        <p:spPr>
          <a:xfrm>
            <a:off x="99455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16" name="Picture Placeholder 2"/>
          <p:cNvSpPr>
            <a:spLocks noGrp="1"/>
          </p:cNvSpPr>
          <p:nvPr>
            <p:ph type="pic" sz="quarter" idx="24"/>
          </p:nvPr>
        </p:nvSpPr>
        <p:spPr>
          <a:xfrm>
            <a:off x="4590609" y="4126327"/>
            <a:ext cx="878070" cy="878070"/>
          </a:xfrm>
          <a:prstGeom prst="ellipse">
            <a:avLst/>
          </a:prstGeom>
        </p:spPr>
        <p:txBody>
          <a:bodyPr anchor="t">
            <a:normAutofit/>
          </a:bodyPr>
          <a:lstStyle>
            <a:lvl1pPr marL="0" indent="0" algn="ctr">
              <a:buNone/>
              <a:defRPr sz="1400"/>
            </a:lvl1pPr>
          </a:lstStyle>
          <a:p>
            <a:endParaRPr lang="id-ID"/>
          </a:p>
        </p:txBody>
      </p:sp>
      <p:sp>
        <p:nvSpPr>
          <p:cNvPr id="17" name="Picture Placeholder 2"/>
          <p:cNvSpPr>
            <a:spLocks noGrp="1"/>
          </p:cNvSpPr>
          <p:nvPr>
            <p:ph type="pic" sz="quarter" idx="25"/>
          </p:nvPr>
        </p:nvSpPr>
        <p:spPr>
          <a:xfrm>
            <a:off x="818666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07417243"/>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mment 02">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그림 개체 틀 8"/>
          <p:cNvSpPr>
            <a:spLocks noGrp="1"/>
          </p:cNvSpPr>
          <p:nvPr>
            <p:ph type="pic" sz="quarter" idx="10" hasCustomPrompt="1"/>
          </p:nvPr>
        </p:nvSpPr>
        <p:spPr>
          <a:xfrm>
            <a:off x="8551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8" name="Rectangle 5"/>
          <p:cNvSpPr/>
          <p:nvPr userDrawn="1"/>
        </p:nvSpPr>
        <p:spPr>
          <a:xfrm>
            <a:off x="8382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6"/>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2" name="그림 개체 틀 8"/>
          <p:cNvSpPr>
            <a:spLocks noGrp="1"/>
          </p:cNvSpPr>
          <p:nvPr>
            <p:ph type="pic" sz="quarter" idx="11" hasCustomPrompt="1"/>
          </p:nvPr>
        </p:nvSpPr>
        <p:spPr>
          <a:xfrm>
            <a:off x="4648200"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3" name="Rectangle 5"/>
          <p:cNvSpPr/>
          <p:nvPr userDrawn="1"/>
        </p:nvSpPr>
        <p:spPr>
          <a:xfrm>
            <a:off x="4631267"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rgbClr val="F4C3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4" name="그림 개체 틀 8"/>
          <p:cNvSpPr>
            <a:spLocks noGrp="1"/>
          </p:cNvSpPr>
          <p:nvPr>
            <p:ph type="pic" sz="quarter" idx="12" hasCustomPrompt="1"/>
          </p:nvPr>
        </p:nvSpPr>
        <p:spPr>
          <a:xfrm>
            <a:off x="83989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5" name="Rectangle 5"/>
          <p:cNvSpPr/>
          <p:nvPr userDrawn="1"/>
        </p:nvSpPr>
        <p:spPr>
          <a:xfrm>
            <a:off x="83820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5"/>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6"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31" hasCustomPrompt="1"/>
          </p:nvPr>
        </p:nvSpPr>
        <p:spPr>
          <a:xfrm>
            <a:off x="364067" y="118311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177109075"/>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3" name="Picture Placeholder 32"/>
          <p:cNvSpPr>
            <a:spLocks noGrp="1"/>
          </p:cNvSpPr>
          <p:nvPr>
            <p:ph type="pic" sz="quarter" idx="26"/>
          </p:nvPr>
        </p:nvSpPr>
        <p:spPr>
          <a:xfrm>
            <a:off x="787400" y="2050382"/>
            <a:ext cx="3822700" cy="3434882"/>
          </a:xfrm>
        </p:spPr>
        <p:txBody>
          <a:bodyPr anchor="ctr">
            <a:normAutofit/>
          </a:bodyPr>
          <a:lstStyle>
            <a:lvl1pPr algn="ctr">
              <a:defRPr sz="1400"/>
            </a:lvl1pPr>
          </a:lstStyle>
          <a:p>
            <a:endParaRPr lang="en-US"/>
          </a:p>
        </p:txBody>
      </p:sp>
      <p:sp>
        <p:nvSpPr>
          <p:cNvPr id="3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5" name="Text Placeholder 27"/>
          <p:cNvSpPr>
            <a:spLocks noGrp="1"/>
          </p:cNvSpPr>
          <p:nvPr>
            <p:ph type="body" sz="quarter" idx="27"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47256306"/>
      </p:ext>
    </p:extLst>
  </p:cSld>
  <p:clrMapOvr>
    <a:masterClrMapping/>
  </p:clrMapOvr>
  <p:transition spd="slow">
    <p:push dir="u"/>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9"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21" name="Picture Placeholder 20"/>
          <p:cNvSpPr>
            <a:spLocks noGrp="1"/>
          </p:cNvSpPr>
          <p:nvPr>
            <p:ph type="pic" sz="quarter" idx="27"/>
          </p:nvPr>
        </p:nvSpPr>
        <p:spPr>
          <a:xfrm>
            <a:off x="977617" y="2063750"/>
            <a:ext cx="1421096" cy="1439863"/>
          </a:xfrm>
        </p:spPr>
        <p:txBody>
          <a:bodyPr>
            <a:normAutofit/>
          </a:bodyPr>
          <a:lstStyle>
            <a:lvl1pPr>
              <a:defRPr sz="1200"/>
            </a:lvl1pPr>
          </a:lstStyle>
          <a:p>
            <a:endParaRPr lang="en-US"/>
          </a:p>
        </p:txBody>
      </p:sp>
      <p:sp>
        <p:nvSpPr>
          <p:cNvPr id="22" name="Picture Placeholder 20"/>
          <p:cNvSpPr>
            <a:spLocks noGrp="1"/>
          </p:cNvSpPr>
          <p:nvPr>
            <p:ph type="pic" sz="quarter" idx="28"/>
          </p:nvPr>
        </p:nvSpPr>
        <p:spPr>
          <a:xfrm>
            <a:off x="2728080" y="2063750"/>
            <a:ext cx="1421096" cy="1439863"/>
          </a:xfrm>
        </p:spPr>
        <p:txBody>
          <a:bodyPr>
            <a:normAutofit/>
          </a:bodyPr>
          <a:lstStyle>
            <a:lvl1pPr>
              <a:defRPr sz="1200"/>
            </a:lvl1pPr>
          </a:lstStyle>
          <a:p>
            <a:endParaRPr lang="en-US"/>
          </a:p>
        </p:txBody>
      </p:sp>
      <p:sp>
        <p:nvSpPr>
          <p:cNvPr id="23" name="Picture Placeholder 20"/>
          <p:cNvSpPr>
            <a:spLocks noGrp="1"/>
          </p:cNvSpPr>
          <p:nvPr>
            <p:ph type="pic" sz="quarter" idx="29"/>
          </p:nvPr>
        </p:nvSpPr>
        <p:spPr>
          <a:xfrm>
            <a:off x="4499707" y="2063750"/>
            <a:ext cx="1421096" cy="1439863"/>
          </a:xfrm>
        </p:spPr>
        <p:txBody>
          <a:bodyPr>
            <a:normAutofit/>
          </a:bodyPr>
          <a:lstStyle>
            <a:lvl1pPr>
              <a:defRPr sz="1200"/>
            </a:lvl1pPr>
          </a:lstStyle>
          <a:p>
            <a:endParaRPr lang="en-US"/>
          </a:p>
        </p:txBody>
      </p:sp>
      <p:sp>
        <p:nvSpPr>
          <p:cNvPr id="24" name="Picture Placeholder 20"/>
          <p:cNvSpPr>
            <a:spLocks noGrp="1"/>
          </p:cNvSpPr>
          <p:nvPr>
            <p:ph type="pic" sz="quarter" idx="30"/>
          </p:nvPr>
        </p:nvSpPr>
        <p:spPr>
          <a:xfrm>
            <a:off x="6258082" y="2063750"/>
            <a:ext cx="1421096" cy="1439863"/>
          </a:xfrm>
        </p:spPr>
        <p:txBody>
          <a:bodyPr>
            <a:normAutofit/>
          </a:bodyPr>
          <a:lstStyle>
            <a:lvl1pPr>
              <a:defRPr sz="1200"/>
            </a:lvl1pPr>
          </a:lstStyle>
          <a:p>
            <a:endParaRPr lang="en-US"/>
          </a:p>
        </p:txBody>
      </p:sp>
      <p:sp>
        <p:nvSpPr>
          <p:cNvPr id="25" name="Picture Placeholder 20"/>
          <p:cNvSpPr>
            <a:spLocks noGrp="1"/>
          </p:cNvSpPr>
          <p:nvPr>
            <p:ph type="pic" sz="quarter" idx="31"/>
          </p:nvPr>
        </p:nvSpPr>
        <p:spPr>
          <a:xfrm>
            <a:off x="8012007" y="2063750"/>
            <a:ext cx="1421096" cy="1439863"/>
          </a:xfrm>
        </p:spPr>
        <p:txBody>
          <a:bodyPr>
            <a:normAutofit/>
          </a:bodyPr>
          <a:lstStyle>
            <a:lvl1pPr>
              <a:defRPr sz="1200"/>
            </a:lvl1pPr>
          </a:lstStyle>
          <a:p>
            <a:endParaRPr lang="en-US"/>
          </a:p>
        </p:txBody>
      </p:sp>
      <p:sp>
        <p:nvSpPr>
          <p:cNvPr id="26" name="Picture Placeholder 20"/>
          <p:cNvSpPr>
            <a:spLocks noGrp="1"/>
          </p:cNvSpPr>
          <p:nvPr>
            <p:ph type="pic" sz="quarter" idx="32"/>
          </p:nvPr>
        </p:nvSpPr>
        <p:spPr>
          <a:xfrm>
            <a:off x="9791164" y="2063750"/>
            <a:ext cx="1421096" cy="1439863"/>
          </a:xfrm>
        </p:spPr>
        <p:txBody>
          <a:bodyPr>
            <a:normAutofit/>
          </a:bodyPr>
          <a:lstStyle>
            <a:lvl1pPr>
              <a:defRPr sz="1200"/>
            </a:lvl1pPr>
          </a:lstStyle>
          <a:p>
            <a:endParaRPr lang="en-US" dirty="0"/>
          </a:p>
        </p:txBody>
      </p:sp>
    </p:spTree>
    <p:extLst>
      <p:ext uri="{BB962C8B-B14F-4D97-AF65-F5344CB8AC3E}">
        <p14:creationId xmlns:p14="http://schemas.microsoft.com/office/powerpoint/2010/main" val="89077385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2772124568"/>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4266914153"/>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6522438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144108114"/>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2168721257"/>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406175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5071662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8015795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39876288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5795866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3944245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0564490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2258469365"/>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05667938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21133492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7868865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331355564"/>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4265358269"/>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722559982"/>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38416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454479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483892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37477186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theme" Target="../theme/theme2.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1244999133"/>
      </p:ext>
    </p:extLst>
  </p:cSld>
  <p:clrMap bg1="lt1" tx1="dk1" bg2="dk2" tx2="lt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36" r:id="rId12"/>
    <p:sldLayoutId id="2147493637" r:id="rId13"/>
    <p:sldLayoutId id="2147493638" r:id="rId14"/>
    <p:sldLayoutId id="2147493640" r:id="rId15"/>
    <p:sldLayoutId id="2147493642" r:id="rId16"/>
    <p:sldLayoutId id="2147493643" r:id="rId17"/>
    <p:sldLayoutId id="2147493644" r:id="rId18"/>
    <p:sldLayoutId id="2147493645" r:id="rId19"/>
    <p:sldLayoutId id="2147493646" r:id="rId20"/>
    <p:sldLayoutId id="2147493647" r:id="rId21"/>
    <p:sldLayoutId id="2147493648" r:id="rId22"/>
    <p:sldLayoutId id="2147493649" r:id="rId23"/>
    <p:sldLayoutId id="2147493650" r:id="rId24"/>
    <p:sldLayoutId id="2147493651" r:id="rId25"/>
    <p:sldLayoutId id="2147493652" r:id="rId26"/>
    <p:sldLayoutId id="2147493653" r:id="rId27"/>
    <p:sldLayoutId id="2147493654" r:id="rId28"/>
    <p:sldLayoutId id="2147493655" r:id="rId29"/>
    <p:sldLayoutId id="2147493656" r:id="rId30"/>
    <p:sldLayoutId id="2147493657" r:id="rId31"/>
    <p:sldLayoutId id="2147493658" r:id="rId32"/>
    <p:sldLayoutId id="2147493659" r:id="rId33"/>
    <p:sldLayoutId id="2147493660" r:id="rId34"/>
    <p:sldLayoutId id="2147493661" r:id="rId35"/>
    <p:sldLayoutId id="2147493662" r:id="rId36"/>
    <p:sldLayoutId id="2147493663" r:id="rId37"/>
    <p:sldLayoutId id="2147493664" r:id="rId38"/>
    <p:sldLayoutId id="2147493665" r:id="rId39"/>
    <p:sldLayoutId id="2147493666" r:id="rId40"/>
    <p:sldLayoutId id="2147493667" r:id="rId41"/>
    <p:sldLayoutId id="2147493668" r:id="rId42"/>
    <p:sldLayoutId id="2147493669" r:id="rId43"/>
    <p:sldLayoutId id="2147493670" r:id="rId44"/>
    <p:sldLayoutId id="2147493671" r:id="rId45"/>
    <p:sldLayoutId id="2147493672" r:id="rId46"/>
    <p:sldLayoutId id="2147493673" r:id="rId47"/>
  </p:sldLayoutIdLst>
  <p:transition spd="slow">
    <p:push dir="u"/>
  </p:transition>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1132448453"/>
      </p:ext>
    </p:extLst>
  </p:cSld>
  <p:clrMap bg1="lt1" tx1="dk1" bg2="dk2" tx2="lt2" accent1="accent1" accent2="accent2" accent3="accent3" accent4="accent4" accent5="accent5" accent6="accent6" hlink="hlink" folHlink="folHlink"/>
  <p:sldLayoutIdLst>
    <p:sldLayoutId id="2147493687" r:id="rId1"/>
    <p:sldLayoutId id="2147493688" r:id="rId2"/>
    <p:sldLayoutId id="2147493689" r:id="rId3"/>
    <p:sldLayoutId id="2147493690" r:id="rId4"/>
    <p:sldLayoutId id="2147493691" r:id="rId5"/>
    <p:sldLayoutId id="2147493692" r:id="rId6"/>
    <p:sldLayoutId id="2147493693" r:id="rId7"/>
    <p:sldLayoutId id="2147493694" r:id="rId8"/>
    <p:sldLayoutId id="2147493695" r:id="rId9"/>
    <p:sldLayoutId id="2147493696" r:id="rId10"/>
    <p:sldLayoutId id="2147493697" r:id="rId11"/>
    <p:sldLayoutId id="2147493698" r:id="rId12"/>
    <p:sldLayoutId id="2147493699" r:id="rId13"/>
    <p:sldLayoutId id="2147493700" r:id="rId14"/>
    <p:sldLayoutId id="2147493701" r:id="rId15"/>
    <p:sldLayoutId id="2147493702" r:id="rId16"/>
    <p:sldLayoutId id="2147493703" r:id="rId17"/>
    <p:sldLayoutId id="214749370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0.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flipH="1">
            <a:off x="3138210" y="3020702"/>
            <a:ext cx="9232900" cy="1984442"/>
          </a:xfrm>
          <a:custGeom>
            <a:avLst/>
            <a:gdLst>
              <a:gd name="connsiteX0" fmla="*/ 0 w 9791700"/>
              <a:gd name="connsiteY0" fmla="*/ 0 h 1984442"/>
              <a:gd name="connsiteX1" fmla="*/ 8799479 w 9791700"/>
              <a:gd name="connsiteY1" fmla="*/ 0 h 1984442"/>
              <a:gd name="connsiteX2" fmla="*/ 9791700 w 9791700"/>
              <a:gd name="connsiteY2" fmla="*/ 992221 h 1984442"/>
              <a:gd name="connsiteX3" fmla="*/ 8799479 w 9791700"/>
              <a:gd name="connsiteY3" fmla="*/ 1984442 h 1984442"/>
              <a:gd name="connsiteX4" fmla="*/ 0 w 9791700"/>
              <a:gd name="connsiteY4" fmla="*/ 1984442 h 1984442"/>
              <a:gd name="connsiteX5" fmla="*/ 0 w 9791700"/>
              <a:gd name="connsiteY5" fmla="*/ 0 h 1984442"/>
              <a:gd name="connsiteX0" fmla="*/ 0 w 8799479"/>
              <a:gd name="connsiteY0" fmla="*/ 0 h 1984442"/>
              <a:gd name="connsiteX1" fmla="*/ 8799479 w 8799479"/>
              <a:gd name="connsiteY1" fmla="*/ 0 h 1984442"/>
              <a:gd name="connsiteX2" fmla="*/ 7848600 w 8799479"/>
              <a:gd name="connsiteY2" fmla="*/ 916021 h 1984442"/>
              <a:gd name="connsiteX3" fmla="*/ 8799479 w 8799479"/>
              <a:gd name="connsiteY3" fmla="*/ 1984442 h 1984442"/>
              <a:gd name="connsiteX4" fmla="*/ 0 w 8799479"/>
              <a:gd name="connsiteY4" fmla="*/ 1984442 h 1984442"/>
              <a:gd name="connsiteX5" fmla="*/ 0 w 8799479"/>
              <a:gd name="connsiteY5" fmla="*/ 0 h 19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9479" h="1984442">
                <a:moveTo>
                  <a:pt x="0" y="0"/>
                </a:moveTo>
                <a:lnTo>
                  <a:pt x="8799479" y="0"/>
                </a:lnTo>
                <a:lnTo>
                  <a:pt x="7848600" y="916021"/>
                </a:lnTo>
                <a:lnTo>
                  <a:pt x="8799479" y="1984442"/>
                </a:lnTo>
                <a:lnTo>
                  <a:pt x="0" y="1984442"/>
                </a:lnTo>
                <a:lnTo>
                  <a:pt x="0" y="0"/>
                </a:ln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208666" y="3681523"/>
            <a:ext cx="9328800" cy="662800"/>
          </a:xfrm>
        </p:spPr>
        <p:txBody>
          <a:bodyPr anchor="ctr">
            <a:normAutofit fontScale="90000"/>
          </a:bodyPr>
          <a:lstStyle/>
          <a:p>
            <a:pPr algn="l"/>
            <a:r>
              <a:rPr lang="en-US" sz="4800" dirty="0">
                <a:solidFill>
                  <a:schemeClr val="tx1"/>
                </a:solidFill>
                <a:latin typeface="Arial Black" panose="020B0A04020102020204" pitchFamily="34" charset="0"/>
                <a:ea typeface="Pacifico" charset="0"/>
                <a:cs typeface="Pacifico" charset="0"/>
              </a:rPr>
              <a:t>Medallia </a:t>
            </a:r>
            <a:br>
              <a:rPr lang="en-US" sz="4800" dirty="0">
                <a:solidFill>
                  <a:schemeClr val="tx1"/>
                </a:solidFill>
                <a:latin typeface="Arial Black" panose="020B0A04020102020204" pitchFamily="34" charset="0"/>
                <a:ea typeface="Pacifico" charset="0"/>
                <a:cs typeface="Pacifico" charset="0"/>
              </a:rPr>
            </a:br>
            <a:r>
              <a:rPr lang="en-US" sz="4800" dirty="0">
                <a:solidFill>
                  <a:schemeClr val="tx1"/>
                </a:solidFill>
                <a:latin typeface="Arial Black" panose="020B0A04020102020204" pitchFamily="34" charset="0"/>
                <a:ea typeface="Pacifico" charset="0"/>
                <a:cs typeface="Pacifico" charset="0"/>
              </a:rPr>
              <a:t>Basic Navigation</a:t>
            </a:r>
          </a:p>
        </p:txBody>
      </p:sp>
    </p:spTree>
    <p:extLst>
      <p:ext uri="{BB962C8B-B14F-4D97-AF65-F5344CB8AC3E}">
        <p14:creationId xmlns:p14="http://schemas.microsoft.com/office/powerpoint/2010/main" val="3184233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84261" y="0"/>
            <a:ext cx="3193143" cy="6497619"/>
            <a:chOff x="609593" y="-14514"/>
            <a:chExt cx="3193143" cy="6497619"/>
          </a:xfrm>
        </p:grpSpPr>
        <p:grpSp>
          <p:nvGrpSpPr>
            <p:cNvPr id="4" name="Group 3"/>
            <p:cNvGrpSpPr/>
            <p:nvPr/>
          </p:nvGrpSpPr>
          <p:grpSpPr>
            <a:xfrm>
              <a:off x="609593" y="-14514"/>
              <a:ext cx="3193143" cy="6497619"/>
              <a:chOff x="609593" y="-14514"/>
              <a:chExt cx="3193143" cy="6497619"/>
            </a:xfrm>
          </p:grpSpPr>
          <p:sp>
            <p:nvSpPr>
              <p:cNvPr id="10" name="Rectangle 9"/>
              <p:cNvSpPr/>
              <p:nvPr/>
            </p:nvSpPr>
            <p:spPr>
              <a:xfrm>
                <a:off x="609593" y="-14514"/>
                <a:ext cx="3193143" cy="6497619"/>
              </a:xfrm>
              <a:custGeom>
                <a:avLst/>
                <a:gdLst>
                  <a:gd name="connsiteX0" fmla="*/ 0 w 3193143"/>
                  <a:gd name="connsiteY0" fmla="*/ 0 h 5962691"/>
                  <a:gd name="connsiteX1" fmla="*/ 3193143 w 3193143"/>
                  <a:gd name="connsiteY1" fmla="*/ 0 h 5962691"/>
                  <a:gd name="connsiteX2" fmla="*/ 3193143 w 3193143"/>
                  <a:gd name="connsiteY2" fmla="*/ 5962691 h 5962691"/>
                  <a:gd name="connsiteX3" fmla="*/ 0 w 3193143"/>
                  <a:gd name="connsiteY3" fmla="*/ 5962691 h 5962691"/>
                  <a:gd name="connsiteX4" fmla="*/ 0 w 3193143"/>
                  <a:gd name="connsiteY4" fmla="*/ 0 h 5962691"/>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264"/>
                  <a:gd name="connsiteX1" fmla="*/ 3193143 w 3193143"/>
                  <a:gd name="connsiteY1" fmla="*/ 0 h 6684264"/>
                  <a:gd name="connsiteX2" fmla="*/ 3193143 w 3193143"/>
                  <a:gd name="connsiteY2" fmla="*/ 5962691 h 6684264"/>
                  <a:gd name="connsiteX3" fmla="*/ 1585526 w 3193143"/>
                  <a:gd name="connsiteY3" fmla="*/ 6684264 h 6684264"/>
                  <a:gd name="connsiteX4" fmla="*/ 0 w 3193143"/>
                  <a:gd name="connsiteY4" fmla="*/ 5962691 h 6684264"/>
                  <a:gd name="connsiteX5" fmla="*/ 0 w 3193143"/>
                  <a:gd name="connsiteY5" fmla="*/ 0 h 6684264"/>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739183"/>
                  <a:gd name="connsiteX1" fmla="*/ 3193143 w 3193143"/>
                  <a:gd name="connsiteY1" fmla="*/ 0 h 6739183"/>
                  <a:gd name="connsiteX2" fmla="*/ 3193143 w 3193143"/>
                  <a:gd name="connsiteY2" fmla="*/ 5962691 h 6739183"/>
                  <a:gd name="connsiteX3" fmla="*/ 1603814 w 3193143"/>
                  <a:gd name="connsiteY3" fmla="*/ 6739128 h 6739183"/>
                  <a:gd name="connsiteX4" fmla="*/ 0 w 3193143"/>
                  <a:gd name="connsiteY4" fmla="*/ 5962691 h 6739183"/>
                  <a:gd name="connsiteX5" fmla="*/ 0 w 3193143"/>
                  <a:gd name="connsiteY5" fmla="*/ 0 h 67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3143" h="6739183">
                    <a:moveTo>
                      <a:pt x="0" y="0"/>
                    </a:moveTo>
                    <a:lnTo>
                      <a:pt x="3193143" y="0"/>
                    </a:lnTo>
                    <a:lnTo>
                      <a:pt x="3193143" y="5962691"/>
                    </a:lnTo>
                    <a:cubicBezTo>
                      <a:pt x="3178479" y="5959375"/>
                      <a:pt x="1600190" y="6742444"/>
                      <a:pt x="1603814" y="6739128"/>
                    </a:cubicBezTo>
                    <a:cubicBezTo>
                      <a:pt x="1587369" y="6745492"/>
                      <a:pt x="528509" y="6203215"/>
                      <a:pt x="0" y="5962691"/>
                    </a:cubicBezTo>
                    <a:lnTo>
                      <a:pt x="0"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11" name="TextBox 10"/>
              <p:cNvSpPr txBox="1"/>
              <p:nvPr/>
            </p:nvSpPr>
            <p:spPr>
              <a:xfrm>
                <a:off x="642869" y="3842916"/>
                <a:ext cx="3145352" cy="1772211"/>
              </a:xfrm>
              <a:prstGeom prst="rect">
                <a:avLst/>
              </a:prstGeom>
              <a:noFill/>
            </p:spPr>
            <p:txBody>
              <a:bodyPr wrap="square" rIns="144000" bIns="36000" numCol="1" spcCol="360000" rtlCol="0">
                <a:spAutoFit/>
              </a:bodyPr>
              <a:lstStyle/>
              <a:p>
                <a:pPr algn="ctr" defTabSz="914400">
                  <a:lnSpc>
                    <a:spcPct val="90000"/>
                  </a:lnSpc>
                </a:pPr>
                <a:r>
                  <a:rPr lang="id-ID" sz="4400" dirty="0">
                    <a:solidFill>
                      <a:srgbClr val="FFFFFF"/>
                    </a:solidFill>
                    <a:latin typeface="Century Gothic" panose="020B0502020202020204" pitchFamily="34" charset="0"/>
                    <a:cs typeface="Roboto Condensed" panose="02000000000000000000" pitchFamily="2" charset="0"/>
                  </a:rPr>
                  <a:t>TIME TO</a:t>
                </a:r>
              </a:p>
              <a:p>
                <a:pPr algn="ctr" defTabSz="914400">
                  <a:lnSpc>
                    <a:spcPct val="90000"/>
                  </a:lnSpc>
                </a:pPr>
                <a:r>
                  <a:rPr lang="en-US" sz="5400" b="1" dirty="0">
                    <a:solidFill>
                      <a:srgbClr val="FFFFFF"/>
                    </a:solidFill>
                    <a:latin typeface="Century Gothic" panose="020B0502020202020204" pitchFamily="34" charset="0"/>
                    <a:cs typeface="Roboto Condensed" panose="02000000000000000000" pitchFamily="2" charset="0"/>
                  </a:rPr>
                  <a:t>RELAX</a:t>
                </a:r>
                <a:endParaRPr lang="id-ID" sz="5400" b="1" dirty="0">
                  <a:solidFill>
                    <a:srgbClr val="FFFFFF"/>
                  </a:solidFill>
                  <a:latin typeface="Century Gothic" panose="020B0502020202020204" pitchFamily="34" charset="0"/>
                  <a:cs typeface="Roboto Condensed" panose="02000000000000000000" pitchFamily="2" charset="0"/>
                </a:endParaRPr>
              </a:p>
              <a:p>
                <a:pPr algn="ctr" defTabSz="914400">
                  <a:lnSpc>
                    <a:spcPct val="90000"/>
                  </a:lnSpc>
                </a:pPr>
                <a:endParaRPr lang="id-ID" sz="2400" dirty="0">
                  <a:solidFill>
                    <a:srgbClr val="45B0DC"/>
                  </a:solidFill>
                  <a:latin typeface="Roboto" panose="02000000000000000000" pitchFamily="2" charset="0"/>
                  <a:ea typeface="Roboto" panose="02000000000000000000" pitchFamily="2" charset="0"/>
                </a:endParaRPr>
              </a:p>
            </p:txBody>
          </p:sp>
        </p:grpSp>
        <p:grpSp>
          <p:nvGrpSpPr>
            <p:cNvPr id="5" name="Group 4"/>
            <p:cNvGrpSpPr/>
            <p:nvPr/>
          </p:nvGrpSpPr>
          <p:grpSpPr>
            <a:xfrm>
              <a:off x="1091355" y="1312811"/>
              <a:ext cx="1855057" cy="2406732"/>
              <a:chOff x="2374900" y="37324"/>
              <a:chExt cx="3589338" cy="4827587"/>
            </a:xfrm>
            <a:solidFill>
              <a:schemeClr val="accent2"/>
            </a:solidFill>
          </p:grpSpPr>
          <p:sp>
            <p:nvSpPr>
              <p:cNvPr id="6"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7"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8"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9"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grpSp>
      </p:grpSp>
      <p:sp>
        <p:nvSpPr>
          <p:cNvPr id="2" name="Title 1">
            <a:extLst>
              <a:ext uri="{FF2B5EF4-FFF2-40B4-BE49-F238E27FC236}">
                <a16:creationId xmlns:a16="http://schemas.microsoft.com/office/drawing/2014/main" id="{02099F12-35FF-4AFF-8D32-7046D9191359}"/>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81154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88195" y="1832103"/>
            <a:ext cx="6219654" cy="4262851"/>
          </a:xfrm>
          <a:prstGeom prst="rect">
            <a:avLst/>
          </a:prstGeom>
        </p:spPr>
      </p:pic>
      <p:sp>
        <p:nvSpPr>
          <p:cNvPr id="13" name="Title 2"/>
          <p:cNvSpPr>
            <a:spLocks noGrp="1"/>
          </p:cNvSpPr>
          <p:nvPr>
            <p:ph type="title"/>
          </p:nvPr>
        </p:nvSpPr>
        <p:spPr/>
        <p:txBody>
          <a:bodyPr>
            <a:normAutofit/>
          </a:bodyPr>
          <a:lstStyle/>
          <a:p>
            <a:r>
              <a:rPr lang="en-US" sz="3100" dirty="0">
                <a:latin typeface="Rockwell" panose="02060603020205020403" pitchFamily="18" charset="0"/>
                <a:ea typeface="Roboto Condensed Light" panose="02000000000000000000" pitchFamily="2" charset="0"/>
              </a:rPr>
              <a:t>The Medallia Dashboard</a:t>
            </a:r>
          </a:p>
        </p:txBody>
      </p:sp>
      <p:cxnSp>
        <p:nvCxnSpPr>
          <p:cNvPr id="6" name="Google Shape;1426;p160"/>
          <p:cNvCxnSpPr/>
          <p:nvPr/>
        </p:nvCxnSpPr>
        <p:spPr>
          <a:xfrm>
            <a:off x="6404744"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9" name="Google Shape;1373;p155"/>
          <p:cNvSpPr/>
          <p:nvPr/>
        </p:nvSpPr>
        <p:spPr>
          <a:xfrm>
            <a:off x="88195" y="16148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 name="Rectangle 1"/>
          <p:cNvSpPr/>
          <p:nvPr/>
        </p:nvSpPr>
        <p:spPr>
          <a:xfrm>
            <a:off x="6680263" y="1602171"/>
            <a:ext cx="5511737" cy="5509200"/>
          </a:xfrm>
          <a:prstGeom prst="rect">
            <a:avLst/>
          </a:prstGeom>
        </p:spPr>
        <p:txBody>
          <a:bodyPr wrap="square">
            <a:spAutoFit/>
          </a:bodyPr>
          <a:lstStyle/>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From the Dashboard a user should dive into other reports in the system. By clicking on the other tabs in this top navigation bar they can dig deeper into the data.  These high level tabs often include:</a:t>
            </a:r>
          </a:p>
          <a:p>
            <a:pPr marL="165100" lvl="0">
              <a:buClr>
                <a:schemeClr val="dk2"/>
              </a:buClr>
              <a:buSzPts val="1000"/>
            </a:pPr>
            <a:endParaRPr lang="en-US" sz="1600" dirty="0">
              <a:solidFill>
                <a:schemeClr val="dk2"/>
              </a:solidFill>
              <a:latin typeface="Proxima Nova"/>
              <a:ea typeface="Proxima Nova"/>
              <a:cs typeface="Proxima Nova"/>
              <a:sym typeface="Proxima Nova"/>
            </a:endParaRPr>
          </a:p>
          <a:p>
            <a:pPr marL="457200" lvl="0" indent="-292100">
              <a:buClr>
                <a:schemeClr val="dk2"/>
              </a:buClr>
              <a:buSzPts val="1000"/>
              <a:buFont typeface="Proxima Nova"/>
              <a:buChar char="●"/>
            </a:pPr>
            <a:r>
              <a:rPr lang="en-US" sz="1600" dirty="0">
                <a:solidFill>
                  <a:schemeClr val="dk2"/>
                </a:solidFill>
                <a:latin typeface="Proxima Nova"/>
                <a:ea typeface="Proxima Nova"/>
                <a:cs typeface="Proxima Nova"/>
                <a:sym typeface="Proxima Nova"/>
              </a:rPr>
              <a:t>Responses:  Where users will see individual survey responses.</a:t>
            </a:r>
          </a:p>
          <a:p>
            <a:pPr lvl="0"/>
            <a:endParaRPr lang="en-US" sz="1600" dirty="0">
              <a:solidFill>
                <a:schemeClr val="dk2"/>
              </a:solidFill>
              <a:latin typeface="Proxima Nova"/>
              <a:ea typeface="Proxima Nova"/>
              <a:cs typeface="Proxima Nova"/>
              <a:sym typeface="Proxima Nova"/>
            </a:endParaRPr>
          </a:p>
          <a:p>
            <a:pPr marL="457200" lvl="0" indent="-292100">
              <a:buClr>
                <a:schemeClr val="dk2"/>
              </a:buClr>
              <a:buSzPts val="1000"/>
              <a:buFont typeface="Proxima Nova"/>
              <a:buChar char="●"/>
            </a:pPr>
            <a:r>
              <a:rPr lang="en-US" sz="1600" dirty="0">
                <a:solidFill>
                  <a:schemeClr val="dk2"/>
                </a:solidFill>
                <a:latin typeface="Proxima Nova"/>
                <a:ea typeface="Proxima Nova"/>
                <a:cs typeface="Proxima Nova"/>
                <a:sym typeface="Proxima Nova"/>
              </a:rPr>
              <a:t>Scores: Where users can investigate trends and view scores across demographic segments. </a:t>
            </a:r>
          </a:p>
          <a:p>
            <a:pPr lvl="0"/>
            <a:endParaRPr lang="en-US" sz="1600" dirty="0">
              <a:solidFill>
                <a:schemeClr val="dk2"/>
              </a:solidFill>
              <a:latin typeface="Proxima Nova"/>
              <a:ea typeface="Proxima Nova"/>
              <a:cs typeface="Proxima Nova"/>
              <a:sym typeface="Proxima Nova"/>
            </a:endParaRPr>
          </a:p>
          <a:p>
            <a:pPr marL="457200" lvl="0" indent="-292100">
              <a:buClr>
                <a:schemeClr val="dk2"/>
              </a:buClr>
              <a:buSzPts val="1000"/>
              <a:buFont typeface="Proxima Nova"/>
              <a:buChar char="●"/>
            </a:pPr>
            <a:r>
              <a:rPr lang="en-US" sz="1600" dirty="0">
                <a:solidFill>
                  <a:schemeClr val="dk2"/>
                </a:solidFill>
                <a:latin typeface="Proxima Nova"/>
                <a:ea typeface="Proxima Nova"/>
                <a:cs typeface="Proxima Nova"/>
                <a:sym typeface="Proxima Nova"/>
              </a:rPr>
              <a:t>Ranker: Where users can rank levels and segments of the organization on key metrics.</a:t>
            </a:r>
          </a:p>
          <a:p>
            <a:pPr marL="457200" lvl="0" indent="-292100">
              <a:buClr>
                <a:schemeClr val="dk2"/>
              </a:buClr>
              <a:buSzPts val="1000"/>
              <a:buFont typeface="Proxima Nova"/>
              <a:buChar char="●"/>
            </a:pPr>
            <a:endParaRPr lang="en-US" sz="1600" dirty="0">
              <a:solidFill>
                <a:schemeClr val="dk2"/>
              </a:solidFill>
              <a:latin typeface="Proxima Nova"/>
              <a:ea typeface="Proxima Nova"/>
              <a:cs typeface="Proxima Nova"/>
              <a:sym typeface="Proxima Nova"/>
            </a:endParaRPr>
          </a:p>
          <a:p>
            <a:pPr marL="457200" lvl="0" indent="-292100">
              <a:buClr>
                <a:schemeClr val="dk2"/>
              </a:buClr>
              <a:buSzPts val="1000"/>
              <a:buFont typeface="Proxima Nova"/>
              <a:buChar char="●"/>
            </a:pPr>
            <a:r>
              <a:rPr lang="en-US" sz="1600" dirty="0">
                <a:solidFill>
                  <a:schemeClr val="dk2"/>
                </a:solidFill>
                <a:latin typeface="Proxima Nova"/>
                <a:ea typeface="Proxima Nova"/>
                <a:cs typeface="Proxima Nova"/>
                <a:sym typeface="Proxima Nova"/>
              </a:rPr>
              <a:t>Sample Details: Where users can see segments and demographics of survey takers.</a:t>
            </a:r>
          </a:p>
          <a:p>
            <a:pPr marL="457200" lvl="0" indent="-292100">
              <a:buClr>
                <a:schemeClr val="dk2"/>
              </a:buClr>
              <a:buSzPts val="1000"/>
              <a:buFont typeface="Proxima Nova"/>
              <a:buChar char="●"/>
            </a:pPr>
            <a:endParaRPr lang="en-US" sz="1600" dirty="0">
              <a:solidFill>
                <a:schemeClr val="dk2"/>
              </a:solidFill>
              <a:latin typeface="Proxima Nova"/>
              <a:ea typeface="Proxima Nova"/>
              <a:cs typeface="Proxima Nova"/>
              <a:sym typeface="Proxima Nova"/>
            </a:endParaRPr>
          </a:p>
          <a:p>
            <a:pPr marL="457200" lvl="0" indent="-292100">
              <a:buClr>
                <a:schemeClr val="dk2"/>
              </a:buClr>
              <a:buSzPts val="1000"/>
              <a:buFont typeface="Proxima Nova"/>
              <a:buChar char="●"/>
            </a:pPr>
            <a:r>
              <a:rPr lang="en-US" sz="1600" dirty="0">
                <a:solidFill>
                  <a:schemeClr val="dk2"/>
                </a:solidFill>
                <a:latin typeface="Proxima Nova"/>
                <a:ea typeface="Proxima Nova"/>
                <a:cs typeface="Proxima Nova"/>
                <a:sym typeface="Proxima Nova"/>
              </a:rPr>
              <a:t>Resources: Where users can see a library of information related to customer experience and Medallia.</a:t>
            </a:r>
          </a:p>
          <a:p>
            <a:pPr marL="457200" lvl="0" indent="-292100">
              <a:buClr>
                <a:schemeClr val="dk2"/>
              </a:buClr>
              <a:buSzPts val="1000"/>
              <a:buFont typeface="Proxima Nova"/>
              <a:buChar char="●"/>
            </a:pP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425804" y="19196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Tree>
    <p:extLst>
      <p:ext uri="{BB962C8B-B14F-4D97-AF65-F5344CB8AC3E}">
        <p14:creationId xmlns:p14="http://schemas.microsoft.com/office/powerpoint/2010/main" val="2659448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Filters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Segmentation at Your Fingertips</a:t>
            </a:r>
          </a:p>
        </p:txBody>
      </p:sp>
      <p:sp>
        <p:nvSpPr>
          <p:cNvPr id="48" name="Google Shape;1387;p156"/>
          <p:cNvSpPr txBox="1"/>
          <p:nvPr/>
        </p:nvSpPr>
        <p:spPr>
          <a:xfrm>
            <a:off x="658649" y="1944414"/>
            <a:ext cx="10604938" cy="2309539"/>
          </a:xfrm>
          <a:prstGeom prst="rect">
            <a:avLst/>
          </a:prstGeom>
          <a:noFill/>
          <a:ln>
            <a:noFill/>
          </a:ln>
        </p:spPr>
        <p:txBody>
          <a:bodyPr spcFirstLastPara="1" wrap="square" lIns="91425" tIns="91425" rIns="91425" bIns="91425" anchor="t" anchorCtr="0">
            <a:noAutofit/>
          </a:bodyPr>
          <a:lstStyle/>
          <a:p>
            <a:pPr lvl="0" algn="ctr"/>
            <a:r>
              <a:rPr lang="en-US" sz="2400" dirty="0">
                <a:solidFill>
                  <a:srgbClr val="2F2F2F"/>
                </a:solidFill>
                <a:latin typeface="Proxima Nova"/>
                <a:ea typeface="Proxima Nova"/>
                <a:cs typeface="Proxima Nova"/>
                <a:sym typeface="Proxima Nova"/>
              </a:rPr>
              <a:t>Slice and dice the data. </a:t>
            </a:r>
          </a:p>
          <a:p>
            <a:pPr lvl="0" algn="ctr"/>
            <a:endParaRPr lang="en-US" sz="2400" dirty="0">
              <a:solidFill>
                <a:srgbClr val="2F2F2F"/>
              </a:solidFill>
              <a:latin typeface="Proxima Nova"/>
              <a:ea typeface="Proxima Nova"/>
              <a:cs typeface="Proxima Nova"/>
              <a:sym typeface="Proxima Nova"/>
            </a:endParaRPr>
          </a:p>
          <a:p>
            <a:pPr lvl="0" algn="ctr"/>
            <a:r>
              <a:rPr lang="en-US" sz="2400" dirty="0">
                <a:solidFill>
                  <a:srgbClr val="2F2F2F"/>
                </a:solidFill>
                <a:latin typeface="Proxima Nova"/>
                <a:ea typeface="Proxima Nova"/>
                <a:cs typeface="Proxima Nova"/>
                <a:sym typeface="Proxima Nova"/>
              </a:rPr>
              <a:t>Filters are available throughout the Medallia system.  These allow for quick segmentation analysis on customer data.</a:t>
            </a:r>
          </a:p>
        </p:txBody>
      </p:sp>
    </p:spTree>
    <p:extLst>
      <p:ext uri="{BB962C8B-B14F-4D97-AF65-F5344CB8AC3E}">
        <p14:creationId xmlns:p14="http://schemas.microsoft.com/office/powerpoint/2010/main" val="609306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8000" y="1688212"/>
            <a:ext cx="7229475" cy="2924175"/>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Filters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Segmentation at Your Fingertips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8535447" y="1568400"/>
            <a:ext cx="3324000" cy="316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Filters allow users to slice and dice data.  By choosing the segments that they are interested in, users can cut the data and view scores for different customer segments.</a:t>
            </a: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The filters are found at the top of each report or tab.  On the Dashboard tab there may be a button that says “Show Filters” or “Hide Filters.”</a:t>
            </a: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sz="1200" dirty="0">
              <a:latin typeface="Proxima Nova"/>
              <a:ea typeface="Proxima Nova"/>
              <a:cs typeface="Proxima Nova"/>
              <a:sym typeface="Proxima Nova"/>
            </a:endParaRPr>
          </a:p>
        </p:txBody>
      </p:sp>
      <p:cxnSp>
        <p:nvCxnSpPr>
          <p:cNvPr id="6" name="Google Shape;1426;p160"/>
          <p:cNvCxnSpPr/>
          <p:nvPr/>
        </p:nvCxnSpPr>
        <p:spPr>
          <a:xfrm>
            <a:off x="8079172" y="1504325"/>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8302047" y="16148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411900" y="200659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507999" y="2110246"/>
            <a:ext cx="6954345" cy="186904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3064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8000" y="1688212"/>
            <a:ext cx="7229475" cy="2924175"/>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Filters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Where They Are and How to Use Them</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8535447" y="1504325"/>
            <a:ext cx="3324000" cy="4434020"/>
          </a:xfrm>
          <a:prstGeom prst="rect">
            <a:avLst/>
          </a:prstGeom>
          <a:noFill/>
          <a:ln>
            <a:noFill/>
          </a:ln>
        </p:spPr>
        <p:txBody>
          <a:bodyPr spcFirstLastPara="1" wrap="square" lIns="91425" tIns="91425" rIns="91425" bIns="91425" anchor="t" anchorCtr="0">
            <a:noAutofit/>
          </a:bodyPr>
          <a:lstStyle/>
          <a:p>
            <a:pPr lvl="0"/>
            <a:r>
              <a:rPr lang="en-US" sz="1600" dirty="0">
                <a:solidFill>
                  <a:schemeClr val="dk2"/>
                </a:solidFill>
                <a:latin typeface="Proxima Nova"/>
                <a:ea typeface="Proxima Nova"/>
                <a:cs typeface="Proxima Nova"/>
                <a:sym typeface="Proxima Nova"/>
              </a:rPr>
              <a:t>Filters, located at the top of each tab, allow users to display results for a specific subset of data.</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Filters vary from tab to tab. Some are available on all pages, while others are specific to a single tab.</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Filters are dynamic.  This means that values which are not within the selected filters will not show.</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Click “Run” to apply the filters to the page.</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Click “Reset” to reset the filters to default.  Note that often users forget to clear the filter settings!  Remember to hit reset!</a:t>
            </a:r>
            <a:endParaRPr lang="en-US" dirty="0">
              <a:latin typeface="Proxima Nova"/>
              <a:ea typeface="Proxima Nova"/>
              <a:cs typeface="Proxima Nova"/>
              <a:sym typeface="Proxima Nova"/>
            </a:endParaRPr>
          </a:p>
          <a:p>
            <a:pPr marL="0" lvl="0" indent="0" algn="l" rtl="0">
              <a:spcBef>
                <a:spcPts val="0"/>
              </a:spcBef>
              <a:spcAft>
                <a:spcPts val="0"/>
              </a:spcAft>
              <a:buNone/>
            </a:pPr>
            <a:endParaRPr sz="1200" dirty="0">
              <a:latin typeface="Proxima Nova"/>
              <a:ea typeface="Proxima Nova"/>
              <a:cs typeface="Proxima Nova"/>
              <a:sym typeface="Proxima Nova"/>
            </a:endParaRPr>
          </a:p>
        </p:txBody>
      </p:sp>
      <p:cxnSp>
        <p:nvCxnSpPr>
          <p:cNvPr id="6" name="Google Shape;1426;p160"/>
          <p:cNvCxnSpPr/>
          <p:nvPr/>
        </p:nvCxnSpPr>
        <p:spPr>
          <a:xfrm>
            <a:off x="8079172" y="1504325"/>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8302047" y="16148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411900" y="200659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507999" y="2110246"/>
            <a:ext cx="6954345" cy="186904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72;p155"/>
          <p:cNvSpPr/>
          <p:nvPr/>
        </p:nvSpPr>
        <p:spPr>
          <a:xfrm>
            <a:off x="8302047" y="454771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a:solidFill>
                  <a:srgbClr val="FFFFFF"/>
                </a:solidFill>
              </a:rPr>
              <a:t>2</a:t>
            </a:r>
            <a:endParaRPr sz="1200" b="1">
              <a:solidFill>
                <a:srgbClr val="FFFFFF"/>
              </a:solidFill>
            </a:endParaRPr>
          </a:p>
        </p:txBody>
      </p:sp>
      <p:sp>
        <p:nvSpPr>
          <p:cNvPr id="12" name="Google Shape;1374;p155"/>
          <p:cNvSpPr/>
          <p:nvPr/>
        </p:nvSpPr>
        <p:spPr>
          <a:xfrm>
            <a:off x="7010439" y="398489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4" name="Google Shape;1440;p161"/>
          <p:cNvSpPr/>
          <p:nvPr/>
        </p:nvSpPr>
        <p:spPr>
          <a:xfrm>
            <a:off x="7168055" y="4192191"/>
            <a:ext cx="532058" cy="33231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2744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383090" y="1765166"/>
            <a:ext cx="5519552" cy="3803016"/>
          </a:xfrm>
          <a:prstGeom prst="rect">
            <a:avLst/>
          </a:prstGeom>
        </p:spPr>
      </p:pic>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Filters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Selecting the Right Data </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010439" y="1504325"/>
            <a:ext cx="4849008" cy="4434020"/>
          </a:xfrm>
          <a:prstGeom prst="rect">
            <a:avLst/>
          </a:prstGeom>
          <a:noFill/>
          <a:ln>
            <a:noFill/>
          </a:ln>
        </p:spPr>
        <p:txBody>
          <a:bodyPr spcFirstLastPara="1" wrap="square" lIns="91425" tIns="91425" rIns="91425" bIns="91425" anchor="t" anchorCtr="0">
            <a:noAutofit/>
          </a:bodyPr>
          <a:lstStyle/>
          <a:p>
            <a:pPr lvl="0">
              <a:lnSpc>
                <a:spcPct val="115000"/>
              </a:lnSpc>
            </a:pPr>
            <a:r>
              <a:rPr lang="en-US" sz="1600" dirty="0">
                <a:solidFill>
                  <a:srgbClr val="7F5CB0"/>
                </a:solidFill>
                <a:latin typeface="Proxima Nova"/>
                <a:ea typeface="Proxima Nova"/>
                <a:cs typeface="Proxima Nova"/>
                <a:sym typeface="Proxima Nova"/>
              </a:rPr>
              <a:t>Multiple filters can be selected at the same time.  This means users can select filters both within a filter category and across different categories.</a:t>
            </a:r>
          </a:p>
          <a:p>
            <a:pPr lvl="0"/>
            <a:endParaRPr lang="en-US" sz="1600" dirty="0">
              <a:solidFill>
                <a:srgbClr val="7F5CB0"/>
              </a:solidFill>
              <a:latin typeface="Proxima Nova"/>
              <a:ea typeface="Proxima Nova"/>
              <a:cs typeface="Proxima Nova"/>
              <a:sym typeface="Proxima Nova"/>
            </a:endParaRPr>
          </a:p>
          <a:p>
            <a:pPr lvl="0">
              <a:lnSpc>
                <a:spcPct val="115000"/>
              </a:lnSpc>
            </a:pPr>
            <a:r>
              <a:rPr lang="en-US" sz="1600" dirty="0">
                <a:solidFill>
                  <a:srgbClr val="7F5CB0"/>
                </a:solidFill>
                <a:latin typeface="Proxima Nova"/>
                <a:ea typeface="Proxima Nova"/>
                <a:cs typeface="Proxima Nova"/>
                <a:sym typeface="Proxima Nova"/>
              </a:rPr>
              <a:t>When selecting across filters the system uses an AND operator.  That means Medallia only selects </a:t>
            </a:r>
            <a:r>
              <a:rPr lang="en-US" sz="1600" b="1" dirty="0">
                <a:solidFill>
                  <a:srgbClr val="7F5CB0"/>
                </a:solidFill>
                <a:latin typeface="Proxima Nova"/>
                <a:ea typeface="Proxima Nova"/>
                <a:cs typeface="Proxima Nova"/>
                <a:sym typeface="Proxima Nova"/>
              </a:rPr>
              <a:t>data that belongs to the combination of filters selected.</a:t>
            </a:r>
            <a:endParaRPr lang="en-US" sz="1600" dirty="0">
              <a:solidFill>
                <a:srgbClr val="7F5CB0"/>
              </a:solidFill>
              <a:latin typeface="Proxima Nova"/>
              <a:ea typeface="Proxima Nova"/>
              <a:cs typeface="Proxima Nova"/>
              <a:sym typeface="Proxima Nova"/>
            </a:endParaRPr>
          </a:p>
          <a:p>
            <a:pPr lvl="0"/>
            <a:endParaRPr lang="en-US" sz="1600" dirty="0">
              <a:solidFill>
                <a:srgbClr val="7F5CB0"/>
              </a:solidFill>
              <a:latin typeface="Proxima Nova"/>
              <a:ea typeface="Proxima Nova"/>
              <a:cs typeface="Proxima Nova"/>
              <a:sym typeface="Proxima Nova"/>
            </a:endParaRPr>
          </a:p>
          <a:p>
            <a:pPr lvl="0">
              <a:lnSpc>
                <a:spcPct val="115000"/>
              </a:lnSpc>
            </a:pPr>
            <a:r>
              <a:rPr lang="en-US" sz="1600" dirty="0">
                <a:solidFill>
                  <a:srgbClr val="7F5CB0"/>
                </a:solidFill>
                <a:latin typeface="Proxima Nova"/>
                <a:ea typeface="Proxima Nova"/>
                <a:cs typeface="Proxima Nova"/>
                <a:sym typeface="Proxima Nova"/>
              </a:rPr>
              <a:t>Within a category, the system uses an OR operator.  This means that Medallia selects </a:t>
            </a:r>
            <a:r>
              <a:rPr lang="en-US" sz="1600" b="1" dirty="0">
                <a:solidFill>
                  <a:srgbClr val="7F5CB0"/>
                </a:solidFill>
                <a:latin typeface="Proxima Nova"/>
                <a:ea typeface="Proxima Nova"/>
                <a:cs typeface="Proxima Nova"/>
                <a:sym typeface="Proxima Nova"/>
              </a:rPr>
              <a:t>data that belongs to either of the different values selected.</a:t>
            </a:r>
          </a:p>
          <a:p>
            <a:pPr lvl="0"/>
            <a:endParaRPr lang="en-US" sz="1600" dirty="0">
              <a:solidFill>
                <a:srgbClr val="7F5CB0"/>
              </a:solidFill>
              <a:latin typeface="Proxima Nova"/>
              <a:ea typeface="Proxima Nova"/>
              <a:cs typeface="Proxima Nova"/>
              <a:sym typeface="Proxima Nova"/>
            </a:endParaRPr>
          </a:p>
          <a:p>
            <a:pPr lvl="0">
              <a:lnSpc>
                <a:spcPct val="115000"/>
              </a:lnSpc>
            </a:pPr>
            <a:r>
              <a:rPr lang="en-US" sz="1600" i="1" dirty="0">
                <a:solidFill>
                  <a:srgbClr val="7F5CB0"/>
                </a:solidFill>
                <a:latin typeface="Proxima Nova"/>
                <a:ea typeface="Proxima Nova"/>
                <a:cs typeface="Proxima Nova"/>
                <a:sym typeface="Proxima Nova"/>
              </a:rPr>
              <a:t>Note! Filters will persist across tabs, meaning switching from tab to tab retains a user’s filter settings.  Medallia can configure this differently for Dashboards, depending on your program needs.</a:t>
            </a:r>
          </a:p>
          <a:p>
            <a:pPr marL="0" lvl="0" indent="0" algn="l" rtl="0">
              <a:spcBef>
                <a:spcPts val="0"/>
              </a:spcBef>
              <a:spcAft>
                <a:spcPts val="0"/>
              </a:spcAft>
              <a:buNone/>
            </a:pPr>
            <a:endParaRPr sz="1200" dirty="0">
              <a:latin typeface="Proxima Nova"/>
              <a:ea typeface="Proxima Nova"/>
              <a:cs typeface="Proxima Nova"/>
              <a:sym typeface="Proxima Nova"/>
            </a:endParaRPr>
          </a:p>
        </p:txBody>
      </p:sp>
      <p:cxnSp>
        <p:nvCxnSpPr>
          <p:cNvPr id="6" name="Google Shape;1426;p160"/>
          <p:cNvCxnSpPr/>
          <p:nvPr/>
        </p:nvCxnSpPr>
        <p:spPr>
          <a:xfrm>
            <a:off x="6460579"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6777039" y="16148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411900" y="148107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383090" y="1675976"/>
            <a:ext cx="5071779" cy="397858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72;p155"/>
          <p:cNvSpPr/>
          <p:nvPr/>
        </p:nvSpPr>
        <p:spPr>
          <a:xfrm>
            <a:off x="1926058" y="451492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a:solidFill>
                  <a:srgbClr val="FFFFFF"/>
                </a:solidFill>
              </a:rPr>
              <a:t>2</a:t>
            </a:r>
            <a:endParaRPr sz="1200" b="1">
              <a:solidFill>
                <a:srgbClr val="FFFFFF"/>
              </a:solidFill>
            </a:endParaRPr>
          </a:p>
        </p:txBody>
      </p:sp>
      <p:sp>
        <p:nvSpPr>
          <p:cNvPr id="12" name="Google Shape;1374;p155"/>
          <p:cNvSpPr/>
          <p:nvPr/>
        </p:nvSpPr>
        <p:spPr>
          <a:xfrm>
            <a:off x="6777039" y="398489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4" name="Google Shape;1440;p161"/>
          <p:cNvSpPr/>
          <p:nvPr/>
        </p:nvSpPr>
        <p:spPr>
          <a:xfrm>
            <a:off x="2112580" y="4618576"/>
            <a:ext cx="1418895" cy="41134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0502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35711" y="1718515"/>
            <a:ext cx="3071494" cy="3047435"/>
          </a:xfrm>
          <a:prstGeom prst="rect">
            <a:avLst/>
          </a:prstGeom>
        </p:spPr>
      </p:pic>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Filters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Filter by Time Period and by Customer Segment</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010439" y="1504325"/>
            <a:ext cx="4849008" cy="4434020"/>
          </a:xfrm>
          <a:prstGeom prst="rect">
            <a:avLst/>
          </a:prstGeom>
          <a:noFill/>
          <a:ln>
            <a:noFill/>
          </a:ln>
        </p:spPr>
        <p:txBody>
          <a:bodyPr spcFirstLastPara="1" wrap="square" lIns="91425" tIns="91425" rIns="91425" bIns="91425" anchor="t" anchorCtr="0">
            <a:noAutofit/>
          </a:bodyPr>
          <a:lstStyle/>
          <a:p>
            <a:pPr lvl="0">
              <a:lnSpc>
                <a:spcPct val="115000"/>
              </a:lnSpc>
            </a:pPr>
            <a:r>
              <a:rPr lang="en-US" sz="1600" dirty="0">
                <a:solidFill>
                  <a:srgbClr val="7F5CB0"/>
                </a:solidFill>
                <a:latin typeface="Proxima Nova"/>
                <a:ea typeface="Proxima Nova"/>
                <a:cs typeface="Proxima Nova"/>
                <a:sym typeface="Proxima Nova"/>
              </a:rPr>
              <a:t>The Time Period Filter allow users to select from a variety of predefined time periods. It also allow users to create their own custom time period.  To create a custom time period, users can click on the + icon and enter the desired date ranges in the pop-up window. This time period can now be accessed in the dropdown at any time. To modify a custom time period, users can hover on the time period and click the small pencil icon.</a:t>
            </a:r>
          </a:p>
          <a:p>
            <a:pPr lvl="0">
              <a:lnSpc>
                <a:spcPct val="115000"/>
              </a:lnSpc>
            </a:pPr>
            <a:endParaRPr lang="en-US" sz="1600" dirty="0">
              <a:solidFill>
                <a:srgbClr val="7F5CB0"/>
              </a:solidFill>
              <a:latin typeface="Proxima Nova"/>
              <a:ea typeface="Proxima Nova"/>
              <a:cs typeface="Proxima Nova"/>
              <a:sym typeface="Proxima Nova"/>
            </a:endParaRPr>
          </a:p>
          <a:p>
            <a:pPr lvl="0">
              <a:lnSpc>
                <a:spcPct val="115000"/>
              </a:lnSpc>
            </a:pPr>
            <a:r>
              <a:rPr lang="en-US" sz="1600" dirty="0">
                <a:solidFill>
                  <a:srgbClr val="7F5CB0"/>
                </a:solidFill>
                <a:latin typeface="Proxima Nova"/>
                <a:ea typeface="Proxima Nova"/>
                <a:cs typeface="Proxima Nova"/>
                <a:sym typeface="Proxima Nova"/>
              </a:rPr>
              <a:t>The “Additional Filters” menu contains a list of segments and questions that can be used to slice and dice the data.</a:t>
            </a:r>
          </a:p>
          <a:p>
            <a:pPr marL="0" lvl="0" indent="0" algn="l" rtl="0">
              <a:spcBef>
                <a:spcPts val="0"/>
              </a:spcBef>
              <a:spcAft>
                <a:spcPts val="0"/>
              </a:spcAft>
              <a:buNone/>
            </a:pPr>
            <a:endParaRPr sz="1200" dirty="0">
              <a:latin typeface="Proxima Nova"/>
              <a:ea typeface="Proxima Nova"/>
              <a:cs typeface="Proxima Nova"/>
              <a:sym typeface="Proxima Nova"/>
            </a:endParaRPr>
          </a:p>
        </p:txBody>
      </p:sp>
      <p:cxnSp>
        <p:nvCxnSpPr>
          <p:cNvPr id="6" name="Google Shape;1426;p160"/>
          <p:cNvCxnSpPr/>
          <p:nvPr/>
        </p:nvCxnSpPr>
        <p:spPr>
          <a:xfrm>
            <a:off x="6460579"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6777039" y="16148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266390" y="162480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383090" y="1675977"/>
            <a:ext cx="3789517" cy="327439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72;p155"/>
          <p:cNvSpPr/>
          <p:nvPr/>
        </p:nvSpPr>
        <p:spPr>
          <a:xfrm>
            <a:off x="383090" y="501112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a:solidFill>
                  <a:srgbClr val="FFFFFF"/>
                </a:solidFill>
              </a:rPr>
              <a:t>2</a:t>
            </a:r>
            <a:endParaRPr sz="1200" b="1">
              <a:solidFill>
                <a:srgbClr val="FFFFFF"/>
              </a:solidFill>
            </a:endParaRPr>
          </a:p>
        </p:txBody>
      </p:sp>
      <p:sp>
        <p:nvSpPr>
          <p:cNvPr id="12" name="Google Shape;1374;p155"/>
          <p:cNvSpPr/>
          <p:nvPr/>
        </p:nvSpPr>
        <p:spPr>
          <a:xfrm>
            <a:off x="6791652" y="437830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4" name="Google Shape;1440;p161"/>
          <p:cNvSpPr/>
          <p:nvPr/>
        </p:nvSpPr>
        <p:spPr>
          <a:xfrm>
            <a:off x="616490" y="5087007"/>
            <a:ext cx="4838379" cy="165012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3"/>
          <p:cNvPicPr>
            <a:picLocks noChangeAspect="1"/>
          </p:cNvPicPr>
          <p:nvPr/>
        </p:nvPicPr>
        <p:blipFill>
          <a:blip r:embed="rId4"/>
          <a:stretch>
            <a:fillRect/>
          </a:stretch>
        </p:blipFill>
        <p:spPr>
          <a:xfrm>
            <a:off x="835277" y="5218429"/>
            <a:ext cx="4254893" cy="1403088"/>
          </a:xfrm>
          <a:prstGeom prst="rect">
            <a:avLst/>
          </a:prstGeom>
        </p:spPr>
      </p:pic>
    </p:spTree>
    <p:extLst>
      <p:ext uri="{BB962C8B-B14F-4D97-AF65-F5344CB8AC3E}">
        <p14:creationId xmlns:p14="http://schemas.microsoft.com/office/powerpoint/2010/main" val="167812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grpSp>
        <p:nvGrpSpPr>
          <p:cNvPr id="9" name="Group 425"/>
          <p:cNvGrpSpPr>
            <a:grpSpLocks noChangeAspect="1"/>
          </p:cNvGrpSpPr>
          <p:nvPr/>
        </p:nvGrpSpPr>
        <p:grpSpPr bwMode="auto">
          <a:xfrm>
            <a:off x="936634" y="2608567"/>
            <a:ext cx="1109011" cy="914987"/>
            <a:chOff x="0" y="0"/>
            <a:chExt cx="572" cy="440"/>
          </a:xfrm>
          <a:solidFill>
            <a:schemeClr val="bg1"/>
          </a:solidFill>
        </p:grpSpPr>
        <p:sp>
          <p:nvSpPr>
            <p:cNvPr id="10"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1"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2"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gr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Common Icons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Print/Export and Bookmark</a:t>
            </a:r>
          </a:p>
        </p:txBody>
      </p:sp>
      <p:pic>
        <p:nvPicPr>
          <p:cNvPr id="24" name="Google Shape;1366;p155"/>
          <p:cNvPicPr preferRelativeResize="0"/>
          <p:nvPr/>
        </p:nvPicPr>
        <p:blipFill rotWithShape="1">
          <a:blip r:embed="rId2">
            <a:alphaModFix/>
          </a:blip>
          <a:srcRect l="8710" r="6887" b="27351"/>
          <a:stretch/>
        </p:blipFill>
        <p:spPr>
          <a:xfrm>
            <a:off x="2805488" y="1509874"/>
            <a:ext cx="2262675" cy="1815350"/>
          </a:xfrm>
          <a:prstGeom prst="rect">
            <a:avLst/>
          </a:prstGeom>
          <a:noFill/>
          <a:ln>
            <a:noFill/>
          </a:ln>
        </p:spPr>
      </p:pic>
      <p:pic>
        <p:nvPicPr>
          <p:cNvPr id="25" name="Google Shape;1367;p155"/>
          <p:cNvPicPr preferRelativeResize="0"/>
          <p:nvPr/>
        </p:nvPicPr>
        <p:blipFill rotWithShape="1">
          <a:blip r:embed="rId3">
            <a:alphaModFix/>
          </a:blip>
          <a:srcRect l="16333" t="2316" r="6111" b="26199"/>
          <a:stretch/>
        </p:blipFill>
        <p:spPr>
          <a:xfrm>
            <a:off x="332100" y="1509875"/>
            <a:ext cx="2262675" cy="1815350"/>
          </a:xfrm>
          <a:prstGeom prst="rect">
            <a:avLst/>
          </a:prstGeom>
          <a:noFill/>
          <a:ln>
            <a:noFill/>
          </a:ln>
        </p:spPr>
      </p:pic>
      <p:sp>
        <p:nvSpPr>
          <p:cNvPr id="26" name="Google Shape;1370;p155"/>
          <p:cNvSpPr/>
          <p:nvPr/>
        </p:nvSpPr>
        <p:spPr>
          <a:xfrm>
            <a:off x="5431275" y="161287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7" name="Google Shape;1372;p155"/>
          <p:cNvSpPr/>
          <p:nvPr/>
        </p:nvSpPr>
        <p:spPr>
          <a:xfrm>
            <a:off x="5431275" y="452717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a:solidFill>
                  <a:srgbClr val="FFFFFF"/>
                </a:solidFill>
              </a:rPr>
              <a:t>2</a:t>
            </a:r>
            <a:endParaRPr sz="1200" b="1">
              <a:solidFill>
                <a:srgbClr val="FFFFFF"/>
              </a:solidFill>
            </a:endParaRPr>
          </a:p>
        </p:txBody>
      </p:sp>
      <p:sp>
        <p:nvSpPr>
          <p:cNvPr id="28" name="Google Shape;1373;p155"/>
          <p:cNvSpPr/>
          <p:nvPr/>
        </p:nvSpPr>
        <p:spPr>
          <a:xfrm>
            <a:off x="1074225" y="231390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9" name="Google Shape;1374;p155"/>
          <p:cNvSpPr/>
          <p:nvPr/>
        </p:nvSpPr>
        <p:spPr>
          <a:xfrm>
            <a:off x="2869363" y="231390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a:solidFill>
                  <a:srgbClr val="FFFFFF"/>
                </a:solidFill>
              </a:rPr>
              <a:t>2</a:t>
            </a:r>
            <a:endParaRPr sz="1200" b="1">
              <a:solidFill>
                <a:srgbClr val="FFFFFF"/>
              </a:solidFill>
            </a:endParaRPr>
          </a:p>
        </p:txBody>
      </p:sp>
      <p:sp>
        <p:nvSpPr>
          <p:cNvPr id="30" name="Google Shape;1375;p155"/>
          <p:cNvSpPr txBox="1"/>
          <p:nvPr/>
        </p:nvSpPr>
        <p:spPr>
          <a:xfrm>
            <a:off x="5664676" y="1504325"/>
            <a:ext cx="6222524" cy="316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Users can click here to print or export the information on a given tab. </a:t>
            </a: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To use this feature, users must first run the report they would like to download. After clicking, users will be shown a dropdown - print will navigate to the print screen. PDF and Export will download to the computer.</a:t>
            </a: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This export functionality is available for Responses, Satisfaction, and Ranker.  Exported data is associated with the Filters selected (more info on filters later in the guide).</a:t>
            </a: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Users can click here to bookmark a page (save the view with specific filters) and to load, rename, or delete a previously saved bookmark. </a:t>
            </a: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sz="1600" dirty="0">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en" sz="1600" dirty="0">
                <a:solidFill>
                  <a:schemeClr val="dk2"/>
                </a:solidFill>
                <a:latin typeface="Proxima Nova"/>
                <a:ea typeface="Proxima Nova"/>
                <a:cs typeface="Proxima Nova"/>
                <a:sym typeface="Proxima Nova"/>
              </a:rPr>
              <a:t>Once a user clicks the Bookmarks icon and selects “Bookmark this Page” they can enter a name for the report in the highlighted area and click “Save.” This will be added to the bookmarks list.</a:t>
            </a:r>
            <a:endParaRPr sz="1600" dirty="0">
              <a:latin typeface="Proxima Nova"/>
              <a:ea typeface="Proxima Nova"/>
              <a:cs typeface="Proxima Nova"/>
              <a:sym typeface="Proxima Nova"/>
            </a:endParaRPr>
          </a:p>
        </p:txBody>
      </p:sp>
      <p:cxnSp>
        <p:nvCxnSpPr>
          <p:cNvPr id="16" name="Google Shape;1386;p156"/>
          <p:cNvCxnSpPr/>
          <p:nvPr/>
        </p:nvCxnSpPr>
        <p:spPr>
          <a:xfrm>
            <a:off x="5247718" y="1547348"/>
            <a:ext cx="0" cy="4233342"/>
          </a:xfrm>
          <a:prstGeom prst="straightConnector1">
            <a:avLst/>
          </a:prstGeom>
          <a:noFill/>
          <a:ln w="9525"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3452933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Sorting</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Using the Arrows</a:t>
            </a:r>
          </a:p>
        </p:txBody>
      </p:sp>
      <p:cxnSp>
        <p:nvCxnSpPr>
          <p:cNvPr id="47" name="Google Shape;1386;p156"/>
          <p:cNvCxnSpPr/>
          <p:nvPr/>
        </p:nvCxnSpPr>
        <p:spPr>
          <a:xfrm>
            <a:off x="5034955" y="1416109"/>
            <a:ext cx="0" cy="3486600"/>
          </a:xfrm>
          <a:prstGeom prst="straightConnector1">
            <a:avLst/>
          </a:prstGeom>
          <a:noFill/>
          <a:ln w="9525" cap="flat" cmpd="sng">
            <a:solidFill>
              <a:schemeClr val="dk2"/>
            </a:solidFill>
            <a:prstDash val="solid"/>
            <a:round/>
            <a:headEnd type="none" w="med" len="med"/>
            <a:tailEnd type="none" w="med" len="med"/>
          </a:ln>
        </p:spPr>
      </p:cxnSp>
      <p:sp>
        <p:nvSpPr>
          <p:cNvPr id="48" name="Google Shape;1387;p156"/>
          <p:cNvSpPr txBox="1"/>
          <p:nvPr/>
        </p:nvSpPr>
        <p:spPr>
          <a:xfrm>
            <a:off x="5616018" y="2428015"/>
            <a:ext cx="5871789" cy="1769806"/>
          </a:xfrm>
          <a:prstGeom prst="rect">
            <a:avLst/>
          </a:prstGeom>
          <a:noFill/>
          <a:ln>
            <a:noFill/>
          </a:ln>
        </p:spPr>
        <p:txBody>
          <a:bodyPr spcFirstLastPara="1" wrap="square" lIns="91425" tIns="91425" rIns="91425" bIns="91425" anchor="t" anchorCtr="0">
            <a:noAutofit/>
          </a:bodyPr>
          <a:lstStyle/>
          <a:p>
            <a:pPr lvl="0">
              <a:lnSpc>
                <a:spcPct val="115000"/>
              </a:lnSpc>
            </a:pPr>
            <a:r>
              <a:rPr lang="en-US" sz="1600" dirty="0">
                <a:latin typeface="Proxima Nova"/>
                <a:ea typeface="Proxima Nova"/>
                <a:cs typeface="Proxima Nova"/>
                <a:sym typeface="Proxima Nova"/>
              </a:rPr>
              <a:t>Data on the Medallia system is sortable through one easy arrow icon on the interface.  Once users have filtered data, they can sort it by clicking this icon.  </a:t>
            </a:r>
          </a:p>
          <a:p>
            <a:pPr marL="0" lvl="0" indent="0" algn="l" rtl="0">
              <a:spcBef>
                <a:spcPts val="0"/>
              </a:spcBef>
              <a:spcAft>
                <a:spcPts val="0"/>
              </a:spcAft>
              <a:buNone/>
            </a:pPr>
            <a:endParaRPr sz="1200" dirty="0">
              <a:solidFill>
                <a:srgbClr val="2F2F2F"/>
              </a:solidFill>
              <a:latin typeface="Proxima Nova"/>
              <a:ea typeface="Proxima Nova"/>
              <a:cs typeface="Proxima Nova"/>
              <a:sym typeface="Proxima Nova"/>
            </a:endParaRPr>
          </a:p>
          <a:p>
            <a:pPr marL="0" lvl="0" indent="0" algn="l" rtl="0">
              <a:spcBef>
                <a:spcPts val="0"/>
              </a:spcBef>
              <a:spcAft>
                <a:spcPts val="0"/>
              </a:spcAft>
              <a:buNone/>
            </a:pPr>
            <a:endParaRPr sz="1200" dirty="0">
              <a:latin typeface="Proxima Nova"/>
              <a:ea typeface="Proxima Nova"/>
              <a:cs typeface="Proxima Nova"/>
              <a:sym typeface="Proxima Nova"/>
            </a:endParaRPr>
          </a:p>
        </p:txBody>
      </p:sp>
      <p:pic>
        <p:nvPicPr>
          <p:cNvPr id="3" name="Picture 2"/>
          <p:cNvPicPr>
            <a:picLocks noChangeAspect="1"/>
          </p:cNvPicPr>
          <p:nvPr/>
        </p:nvPicPr>
        <p:blipFill rotWithShape="1">
          <a:blip r:embed="rId3"/>
          <a:srcRect r="46409"/>
          <a:stretch/>
        </p:blipFill>
        <p:spPr>
          <a:xfrm>
            <a:off x="339834" y="2370744"/>
            <a:ext cx="4021959" cy="2104940"/>
          </a:xfrm>
          <a:prstGeom prst="rect">
            <a:avLst/>
          </a:prstGeom>
        </p:spPr>
      </p:pic>
      <p:sp>
        <p:nvSpPr>
          <p:cNvPr id="19" name="Google Shape;1370;p155"/>
          <p:cNvSpPr/>
          <p:nvPr/>
        </p:nvSpPr>
        <p:spPr>
          <a:xfrm>
            <a:off x="5359426" y="253106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0" name="Google Shape;1373;p155"/>
          <p:cNvSpPr/>
          <p:nvPr/>
        </p:nvSpPr>
        <p:spPr>
          <a:xfrm>
            <a:off x="1967604" y="229403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1" name="Google Shape;1401;p157"/>
          <p:cNvSpPr/>
          <p:nvPr/>
        </p:nvSpPr>
        <p:spPr>
          <a:xfrm>
            <a:off x="2117413" y="2501331"/>
            <a:ext cx="233400" cy="20730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999072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2.xml><?xml version="1.0" encoding="utf-8"?>
<a:theme xmlns:a="http://schemas.openxmlformats.org/drawingml/2006/main" name="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purl.org/dc/dcmitype/"/>
    <ds:schemaRef ds:uri="http://purl.org/dc/terms/"/>
    <ds:schemaRef ds:uri="http://purl.org/dc/elements/1.1/"/>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http://schemas.microsoft.com/sharepoint/v3/field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2717</TotalTime>
  <Words>767</Words>
  <Application>Microsoft Office PowerPoint</Application>
  <PresentationFormat>Widescreen</PresentationFormat>
  <Paragraphs>90</Paragraphs>
  <Slides>10</Slides>
  <Notes>9</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10</vt:i4>
      </vt:variant>
    </vt:vector>
  </HeadingPairs>
  <TitlesOfParts>
    <vt:vector size="28" baseType="lpstr">
      <vt:lpstr>맑은 고딕</vt:lpstr>
      <vt:lpstr>Arial</vt:lpstr>
      <vt:lpstr>Arial Black</vt:lpstr>
      <vt:lpstr>Calibri</vt:lpstr>
      <vt:lpstr>Century Gothic</vt:lpstr>
      <vt:lpstr>Noto Sans Symbols</vt:lpstr>
      <vt:lpstr>Pacifico</vt:lpstr>
      <vt:lpstr>Proxima Nova</vt:lpstr>
      <vt:lpstr>Roboto</vt:lpstr>
      <vt:lpstr>Roboto Condensed</vt:lpstr>
      <vt:lpstr>Roboto Condensed Light</vt:lpstr>
      <vt:lpstr>Rockwell</vt:lpstr>
      <vt:lpstr>Segoe UI</vt:lpstr>
      <vt:lpstr>Segoe UI Semilight</vt:lpstr>
      <vt:lpstr>Source Sans Pro</vt:lpstr>
      <vt:lpstr>Source Sans Pro Light</vt:lpstr>
      <vt:lpstr>Simple Light</vt:lpstr>
      <vt:lpstr>Current</vt:lpstr>
      <vt:lpstr>Medallia  Basic Navigation</vt:lpstr>
      <vt:lpstr>The Medallia Dashboard</vt:lpstr>
      <vt:lpstr>Filters Segmentation at Your Fingertips</vt:lpstr>
      <vt:lpstr>Filters Segmentation at Your Fingertips</vt:lpstr>
      <vt:lpstr>Filters Where They Are and How to Use Them</vt:lpstr>
      <vt:lpstr>Filters Selecting the Right Data </vt:lpstr>
      <vt:lpstr>Filters Filter by Time Period and by Customer Segment</vt:lpstr>
      <vt:lpstr>Common Icons Print/Export and Bookmark</vt:lpstr>
      <vt:lpstr>Sorting Using the Arrows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Mallory Moncrief</cp:lastModifiedBy>
  <cp:revision>109</cp:revision>
  <cp:lastPrinted>2014-10-21T20:51:41Z</cp:lastPrinted>
  <dcterms:created xsi:type="dcterms:W3CDTF">2010-04-12T23:12:02Z</dcterms:created>
  <dcterms:modified xsi:type="dcterms:W3CDTF">2019-06-14T14:29:23Z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