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674" r:id="rId4"/>
    <p:sldMasterId id="2147493686" r:id="rId5"/>
  </p:sldMasterIdLst>
  <p:notesMasterIdLst>
    <p:notesMasterId r:id="rId14"/>
  </p:notesMasterIdLst>
  <p:sldIdLst>
    <p:sldId id="303" r:id="rId6"/>
    <p:sldId id="274" r:id="rId7"/>
    <p:sldId id="319" r:id="rId8"/>
    <p:sldId id="331" r:id="rId9"/>
    <p:sldId id="332" r:id="rId10"/>
    <p:sldId id="333" r:id="rId11"/>
    <p:sldId id="334" r:id="rId12"/>
    <p:sldId id="30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5CB0"/>
    <a:srgbClr val="9A90C5"/>
    <a:srgbClr val="5E4A88"/>
    <a:srgbClr val="E46C0A"/>
    <a:srgbClr val="C6004A"/>
    <a:srgbClr val="0000FF"/>
    <a:srgbClr val="B9D028"/>
    <a:srgbClr val="403152"/>
    <a:srgbClr val="80C6C3"/>
    <a:srgbClr val="008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64" autoAdjust="0"/>
    <p:restoredTop sz="94434" autoAdjust="0"/>
  </p:normalViewPr>
  <p:slideViewPr>
    <p:cSldViewPr snapToGrid="0" snapToObjects="1">
      <p:cViewPr varScale="1">
        <p:scale>
          <a:sx n="70" d="100"/>
          <a:sy n="70" d="100"/>
        </p:scale>
        <p:origin x="630" y="72"/>
      </p:cViewPr>
      <p:guideLst>
        <p:guide orient="horz" pos="2160"/>
        <p:guide pos="384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FBCEF6-5364-C443-8804-A00BE2C3FCC6}" type="datetimeFigureOut">
              <a:rPr lang="en-US" smtClean="0"/>
              <a:t>7/31/2019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036438-2AED-AA4A-8B6A-0E11D5D878B6}" type="slidenum">
              <a:rPr lang="en-US" smtClean="0"/>
              <a:t>‹Nº›</a:t>
            </a:fld>
            <a:endParaRPr lang="en-US"/>
          </a:p>
        </p:txBody>
      </p:sp>
    </p:spTree>
    <p:extLst>
      <p:ext uri="{BB962C8B-B14F-4D97-AF65-F5344CB8AC3E}">
        <p14:creationId xmlns:p14="http://schemas.microsoft.com/office/powerpoint/2010/main" val="25991045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50352D-5947-CD4D-B7C9-8C10292F0A34}" type="slidenum">
              <a:rPr lang="en-US" smtClean="0"/>
              <a:t>1</a:t>
            </a:fld>
            <a:endParaRPr lang="en-US"/>
          </a:p>
        </p:txBody>
      </p:sp>
    </p:spTree>
    <p:extLst>
      <p:ext uri="{BB962C8B-B14F-4D97-AF65-F5344CB8AC3E}">
        <p14:creationId xmlns:p14="http://schemas.microsoft.com/office/powerpoint/2010/main" val="4149837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3</a:t>
            </a:fld>
            <a:endParaRPr lang="en-US"/>
          </a:p>
        </p:txBody>
      </p:sp>
    </p:spTree>
    <p:extLst>
      <p:ext uri="{BB962C8B-B14F-4D97-AF65-F5344CB8AC3E}">
        <p14:creationId xmlns:p14="http://schemas.microsoft.com/office/powerpoint/2010/main" val="3582535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4</a:t>
            </a:fld>
            <a:endParaRPr lang="en-US"/>
          </a:p>
        </p:txBody>
      </p:sp>
    </p:spTree>
    <p:extLst>
      <p:ext uri="{BB962C8B-B14F-4D97-AF65-F5344CB8AC3E}">
        <p14:creationId xmlns:p14="http://schemas.microsoft.com/office/powerpoint/2010/main" val="85223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5</a:t>
            </a:fld>
            <a:endParaRPr lang="en-US"/>
          </a:p>
        </p:txBody>
      </p:sp>
    </p:spTree>
    <p:extLst>
      <p:ext uri="{BB962C8B-B14F-4D97-AF65-F5344CB8AC3E}">
        <p14:creationId xmlns:p14="http://schemas.microsoft.com/office/powerpoint/2010/main" val="4058455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6</a:t>
            </a:fld>
            <a:endParaRPr lang="en-US"/>
          </a:p>
        </p:txBody>
      </p:sp>
    </p:spTree>
    <p:extLst>
      <p:ext uri="{BB962C8B-B14F-4D97-AF65-F5344CB8AC3E}">
        <p14:creationId xmlns:p14="http://schemas.microsoft.com/office/powerpoint/2010/main" val="2425683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7</a:t>
            </a:fld>
            <a:endParaRPr lang="en-US"/>
          </a:p>
        </p:txBody>
      </p:sp>
    </p:spTree>
    <p:extLst>
      <p:ext uri="{BB962C8B-B14F-4D97-AF65-F5344CB8AC3E}">
        <p14:creationId xmlns:p14="http://schemas.microsoft.com/office/powerpoint/2010/main" val="3467843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countdown timer</a:t>
            </a:r>
            <a:r>
              <a:rPr lang="en-US" baseline="0" dirty="0"/>
              <a:t> </a:t>
            </a:r>
            <a:endParaRPr lang="en-US" dirty="0"/>
          </a:p>
        </p:txBody>
      </p:sp>
      <p:sp>
        <p:nvSpPr>
          <p:cNvPr id="4" name="Slide Number Placeholder 3"/>
          <p:cNvSpPr>
            <a:spLocks noGrp="1"/>
          </p:cNvSpPr>
          <p:nvPr>
            <p:ph type="sldNum" sz="quarter" idx="10"/>
          </p:nvPr>
        </p:nvSpPr>
        <p:spPr/>
        <p:txBody>
          <a:bodyPr/>
          <a:lstStyle/>
          <a:p>
            <a:fld id="{6F3A8DB4-0A11-41EB-B981-5662290DC95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051410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r>
              <a:rPr lang="en-US"/>
              <a:t>Click to edit Master title style</a:t>
            </a:r>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Click to edit Master subtitle style</a:t>
            </a:r>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376920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Edit Master text styles</a:t>
            </a: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1354696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5BEFA8E2-4977-EE47-ACC1-8F991A99DE68}" type="slidenum">
              <a:rPr lang="en-US" smtClean="0">
                <a:solidFill>
                  <a:srgbClr val="000000">
                    <a:tint val="75000"/>
                  </a:srgbClr>
                </a:solidFill>
              </a:rPr>
              <a:pPr/>
              <a:t>‹Nº›</a:t>
            </a:fld>
            <a:endParaRPr lang="en-US">
              <a:solidFill>
                <a:srgbClr val="000000">
                  <a:tint val="75000"/>
                </a:srgbClr>
              </a:solidFill>
            </a:endParaRPr>
          </a:p>
        </p:txBody>
      </p:sp>
    </p:spTree>
    <p:extLst>
      <p:ext uri="{BB962C8B-B14F-4D97-AF65-F5344CB8AC3E}">
        <p14:creationId xmlns:p14="http://schemas.microsoft.com/office/powerpoint/2010/main" val="108570872"/>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8" y="683685"/>
            <a:ext cx="8652933" cy="698500"/>
          </a:xfrm>
          <a:prstGeom prst="rect">
            <a:avLst/>
          </a:prstGeom>
        </p:spPr>
        <p:txBody>
          <a:bodyPr vert="horz"/>
          <a:lstStyle>
            <a:lvl1pPr algn="l">
              <a:defRPr sz="288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8" y="1253460"/>
            <a:ext cx="8652933" cy="381065"/>
          </a:xfrm>
          <a:prstGeom prst="rect">
            <a:avLst/>
          </a:prstGeom>
        </p:spPr>
        <p:txBody>
          <a:bodyPr vert="horz"/>
          <a:lstStyle>
            <a:lvl1pPr marL="0" indent="0" algn="l">
              <a:buNone/>
              <a:defRPr sz="108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875083066"/>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amp; Footer (Light Version)">
    <p:spTree>
      <p:nvGrpSpPr>
        <p:cNvPr id="1" name=""/>
        <p:cNvGrpSpPr/>
        <p:nvPr/>
      </p:nvGrpSpPr>
      <p:grpSpPr>
        <a:xfrm>
          <a:off x="0" y="0"/>
          <a:ext cx="0" cy="0"/>
          <a:chOff x="0" y="0"/>
          <a:chExt cx="0" cy="0"/>
        </a:xfrm>
      </p:grpSpPr>
      <p:sp>
        <p:nvSpPr>
          <p:cNvPr id="23" name="Shape 23"/>
          <p:cNvSpPr>
            <a:spLocks noGrp="1"/>
          </p:cNvSpPr>
          <p:nvPr>
            <p:ph type="body" idx="1"/>
          </p:nvPr>
        </p:nvSpPr>
        <p:spPr>
          <a:prstGeom prst="rect">
            <a:avLst/>
          </a:prstGeom>
        </p:spPr>
        <p:txBody>
          <a:bodyPr/>
          <a:lstStyle/>
          <a:p>
            <a:pPr lvl="0">
              <a:defRPr sz="1800"/>
            </a:pPr>
            <a:r>
              <a:rPr sz="800"/>
              <a:t>Body Level One</a:t>
            </a:r>
          </a:p>
          <a:p>
            <a:pPr lvl="1">
              <a:defRPr sz="1800"/>
            </a:pPr>
            <a:r>
              <a:rPr sz="800"/>
              <a:t>Body Level Two</a:t>
            </a:r>
          </a:p>
          <a:p>
            <a:pPr lvl="2">
              <a:defRPr sz="1800"/>
            </a:pPr>
            <a:r>
              <a:rPr sz="800"/>
              <a:t>Body Level Three</a:t>
            </a:r>
          </a:p>
          <a:p>
            <a:pPr lvl="3">
              <a:defRPr sz="1800"/>
            </a:pPr>
            <a:r>
              <a:rPr sz="800"/>
              <a:t>Body Level Four</a:t>
            </a:r>
          </a:p>
          <a:p>
            <a:pPr lvl="4">
              <a:defRPr sz="1800"/>
            </a:pPr>
            <a:r>
              <a:rPr sz="800"/>
              <a:t>Body Level Five</a:t>
            </a:r>
          </a:p>
        </p:txBody>
      </p:sp>
      <p:sp>
        <p:nvSpPr>
          <p:cNvPr id="24" name="Shape 24"/>
          <p:cNvSpPr>
            <a:spLocks noGrp="1"/>
          </p:cNvSpPr>
          <p:nvPr>
            <p:ph type="sldNum" sz="quarter" idx="2"/>
          </p:nvPr>
        </p:nvSpPr>
        <p:spPr>
          <a:xfrm>
            <a:off x="11518676" y="6578600"/>
            <a:ext cx="185906" cy="203200"/>
          </a:xfrm>
          <a:prstGeom prst="rect">
            <a:avLst/>
          </a:prstGeom>
        </p:spPr>
        <p:txBody>
          <a:bodyPr/>
          <a:lstStyle/>
          <a:p>
            <a:fld id="{86CB4B4D-7CA3-9044-876B-883B54F8677D}" type="slidenum">
              <a:rPr>
                <a:solidFill>
                  <a:srgbClr val="000000">
                    <a:tint val="75000"/>
                  </a:srgbClr>
                </a:solidFill>
              </a:rPr>
              <a:pPr/>
              <a:t>‹Nº›</a:t>
            </a:fld>
            <a:endParaRPr>
              <a:solidFill>
                <a:srgbClr val="000000">
                  <a:tint val="75000"/>
                </a:srgbClr>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58058052"/>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lstStyle/>
          <a:p>
            <a:endParaRPr lang="en-US"/>
          </a:p>
        </p:txBody>
      </p:sp>
    </p:spTree>
    <p:extLst>
      <p:ext uri="{BB962C8B-B14F-4D97-AF65-F5344CB8AC3E}">
        <p14:creationId xmlns:p14="http://schemas.microsoft.com/office/powerpoint/2010/main" val="2628741299"/>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991187461"/>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7" name="Title 8"/>
          <p:cNvSpPr>
            <a:spLocks noGrp="1"/>
          </p:cNvSpPr>
          <p:nvPr>
            <p:ph type="title"/>
          </p:nvPr>
        </p:nvSpPr>
        <p:spPr>
          <a:xfrm>
            <a:off x="1769534" y="863599"/>
            <a:ext cx="8652933" cy="698500"/>
          </a:xfrm>
          <a:prstGeom prst="rect">
            <a:avLst/>
          </a:prstGeom>
        </p:spPr>
        <p:txBody>
          <a:bodyPr vert="horz"/>
          <a:lstStyle>
            <a:lvl1pPr algn="ctr">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1" name="그림 개체 틀 8"/>
          <p:cNvSpPr>
            <a:spLocks noGrp="1"/>
          </p:cNvSpPr>
          <p:nvPr>
            <p:ph type="pic" sz="quarter" idx="10" hasCustomPrompt="1"/>
          </p:nvPr>
        </p:nvSpPr>
        <p:spPr>
          <a:xfrm>
            <a:off x="5483207" y="1731433"/>
            <a:ext cx="1225588" cy="1225588"/>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28" name="Text Placeholder 27"/>
          <p:cNvSpPr>
            <a:spLocks noGrp="1"/>
          </p:cNvSpPr>
          <p:nvPr>
            <p:ph type="body" sz="quarter" idx="11" hasCustomPrompt="1"/>
          </p:nvPr>
        </p:nvSpPr>
        <p:spPr>
          <a:xfrm>
            <a:off x="4445000" y="2992869"/>
            <a:ext cx="3302000"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Name 1</a:t>
            </a:r>
          </a:p>
        </p:txBody>
      </p:sp>
      <p:sp>
        <p:nvSpPr>
          <p:cNvPr id="29" name="Text Placeholder 27"/>
          <p:cNvSpPr>
            <a:spLocks noGrp="1"/>
          </p:cNvSpPr>
          <p:nvPr>
            <p:ph type="body" sz="quarter" idx="12" hasCustomPrompt="1"/>
          </p:nvPr>
        </p:nvSpPr>
        <p:spPr>
          <a:xfrm>
            <a:off x="4445000" y="3221469"/>
            <a:ext cx="3302000"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Tree>
    <p:extLst>
      <p:ext uri="{BB962C8B-B14F-4D97-AF65-F5344CB8AC3E}">
        <p14:creationId xmlns:p14="http://schemas.microsoft.com/office/powerpoint/2010/main" val="2190279951"/>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ample clean page">
    <p:spTree>
      <p:nvGrpSpPr>
        <p:cNvPr id="1" name=""/>
        <p:cNvGrpSpPr/>
        <p:nvPr/>
      </p:nvGrpSpPr>
      <p:grpSpPr>
        <a:xfrm>
          <a:off x="0" y="0"/>
          <a:ext cx="0" cy="0"/>
          <a:chOff x="0" y="0"/>
          <a:chExt cx="0" cy="0"/>
        </a:xfrm>
      </p:grpSpPr>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38162353"/>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Who We Are?">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0" y="1631916"/>
            <a:ext cx="4978400" cy="3522133"/>
          </a:xfrm>
          <a:prstGeom prst="rect">
            <a:avLst/>
          </a:prstGeom>
        </p:spPr>
        <p:txBody>
          <a:bodyPr anchor="ctr">
            <a:normAutofit/>
          </a:bodyPr>
          <a:lstStyle>
            <a:lvl1pPr marL="0" indent="0" algn="ctr">
              <a:buNone/>
              <a:defRPr sz="1333" baseline="0">
                <a:solidFill>
                  <a:schemeClr val="bg1">
                    <a:lumMod val="65000"/>
                  </a:schemeClr>
                </a:solidFill>
                <a:latin typeface="Arial" panose="020B0604020202020204" pitchFamily="34" charset="0"/>
                <a:cs typeface="Arial"/>
              </a:defRPr>
            </a:lvl1pPr>
          </a:lstStyle>
          <a:p>
            <a:r>
              <a:rPr lang="en-US" dirty="0"/>
              <a:t>Insert image</a:t>
            </a:r>
          </a:p>
        </p:txBody>
      </p:sp>
      <p:sp>
        <p:nvSpPr>
          <p:cNvPr id="4" name="Rectangle 3"/>
          <p:cNvSpPr/>
          <p:nvPr userDrawn="1"/>
        </p:nvSpPr>
        <p:spPr>
          <a:xfrm>
            <a:off x="4978400" y="1631916"/>
            <a:ext cx="7213600" cy="3522133"/>
          </a:xfrm>
          <a:prstGeom prst="rect">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85179384"/>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1">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0" y="0"/>
            <a:ext cx="2034000" cy="2286000"/>
          </a:xfrm>
          <a:prstGeom prst="rect">
            <a:avLst/>
          </a:prstGeom>
        </p:spPr>
        <p:txBody>
          <a:bodyPr/>
          <a:lstStyle>
            <a:lvl1pPr>
              <a:defRPr sz="1800">
                <a:solidFill>
                  <a:schemeClr val="accent2"/>
                </a:solidFill>
              </a:defRPr>
            </a:lvl1pPr>
          </a:lstStyle>
          <a:p>
            <a:endParaRPr lang="id-ID"/>
          </a:p>
        </p:txBody>
      </p:sp>
      <p:sp>
        <p:nvSpPr>
          <p:cNvPr id="8" name="Picture Placeholder 3"/>
          <p:cNvSpPr>
            <a:spLocks noGrp="1"/>
          </p:cNvSpPr>
          <p:nvPr>
            <p:ph type="pic" sz="quarter" idx="11"/>
          </p:nvPr>
        </p:nvSpPr>
        <p:spPr>
          <a:xfrm>
            <a:off x="0" y="2286000"/>
            <a:ext cx="2034000" cy="2286000"/>
          </a:xfrm>
          <a:prstGeom prst="rect">
            <a:avLst/>
          </a:prstGeom>
        </p:spPr>
        <p:txBody>
          <a:bodyPr/>
          <a:lstStyle>
            <a:lvl1pPr>
              <a:defRPr sz="1800">
                <a:solidFill>
                  <a:schemeClr val="accent2"/>
                </a:solidFill>
              </a:defRPr>
            </a:lvl1pPr>
          </a:lstStyle>
          <a:p>
            <a:endParaRPr lang="id-ID"/>
          </a:p>
        </p:txBody>
      </p:sp>
      <p:sp>
        <p:nvSpPr>
          <p:cNvPr id="9" name="Picture Placeholder 3"/>
          <p:cNvSpPr>
            <a:spLocks noGrp="1"/>
          </p:cNvSpPr>
          <p:nvPr>
            <p:ph type="pic" sz="quarter" idx="12"/>
          </p:nvPr>
        </p:nvSpPr>
        <p:spPr>
          <a:xfrm>
            <a:off x="0" y="4572000"/>
            <a:ext cx="2034000" cy="2286000"/>
          </a:xfrm>
          <a:prstGeom prst="rect">
            <a:avLst/>
          </a:prstGeom>
        </p:spPr>
        <p:txBody>
          <a:bodyPr/>
          <a:lstStyle>
            <a:lvl1pPr>
              <a:defRPr sz="1800">
                <a:solidFill>
                  <a:schemeClr val="accent2"/>
                </a:solidFill>
              </a:defRPr>
            </a:lvl1pPr>
          </a:lstStyle>
          <a:p>
            <a:endParaRPr lang="id-ID"/>
          </a:p>
        </p:txBody>
      </p:sp>
      <p:sp>
        <p:nvSpPr>
          <p:cNvPr id="10" name="Picture Placeholder 3"/>
          <p:cNvSpPr>
            <a:spLocks noGrp="1"/>
          </p:cNvSpPr>
          <p:nvPr>
            <p:ph type="pic" sz="quarter" idx="13"/>
          </p:nvPr>
        </p:nvSpPr>
        <p:spPr>
          <a:xfrm>
            <a:off x="2037319" y="0"/>
            <a:ext cx="2034000" cy="2286000"/>
          </a:xfrm>
          <a:prstGeom prst="rect">
            <a:avLst/>
          </a:prstGeom>
        </p:spPr>
        <p:txBody>
          <a:bodyPr/>
          <a:lstStyle>
            <a:lvl1pPr>
              <a:defRPr sz="1800">
                <a:solidFill>
                  <a:schemeClr val="accent2"/>
                </a:solidFill>
              </a:defRPr>
            </a:lvl1pPr>
          </a:lstStyle>
          <a:p>
            <a:endParaRPr lang="id-ID"/>
          </a:p>
        </p:txBody>
      </p:sp>
      <p:sp>
        <p:nvSpPr>
          <p:cNvPr id="12" name="Picture Placeholder 3"/>
          <p:cNvSpPr>
            <a:spLocks noGrp="1"/>
          </p:cNvSpPr>
          <p:nvPr>
            <p:ph type="pic" sz="quarter" idx="14"/>
          </p:nvPr>
        </p:nvSpPr>
        <p:spPr>
          <a:xfrm>
            <a:off x="2037319" y="2286000"/>
            <a:ext cx="2034000" cy="2286000"/>
          </a:xfrm>
          <a:prstGeom prst="rect">
            <a:avLst/>
          </a:prstGeom>
        </p:spPr>
        <p:txBody>
          <a:bodyPr/>
          <a:lstStyle>
            <a:lvl1pPr>
              <a:defRPr sz="1800">
                <a:solidFill>
                  <a:schemeClr val="accent2"/>
                </a:solidFill>
              </a:defRPr>
            </a:lvl1pPr>
          </a:lstStyle>
          <a:p>
            <a:endParaRPr lang="id-ID"/>
          </a:p>
        </p:txBody>
      </p:sp>
      <p:sp>
        <p:nvSpPr>
          <p:cNvPr id="13" name="Picture Placeholder 3"/>
          <p:cNvSpPr>
            <a:spLocks noGrp="1"/>
          </p:cNvSpPr>
          <p:nvPr>
            <p:ph type="pic" sz="quarter" idx="15"/>
          </p:nvPr>
        </p:nvSpPr>
        <p:spPr>
          <a:xfrm>
            <a:off x="2037319" y="4572000"/>
            <a:ext cx="2034000" cy="2286000"/>
          </a:xfrm>
          <a:prstGeom prst="rect">
            <a:avLst/>
          </a:prstGeom>
        </p:spPr>
        <p:txBody>
          <a:bodyPr/>
          <a:lstStyle>
            <a:lvl1pPr>
              <a:defRPr sz="1800">
                <a:solidFill>
                  <a:schemeClr val="accent2"/>
                </a:solidFill>
              </a:defRPr>
            </a:lvl1pPr>
          </a:lstStyle>
          <a:p>
            <a:endParaRPr lang="id-ID"/>
          </a:p>
        </p:txBody>
      </p:sp>
      <p:sp>
        <p:nvSpPr>
          <p:cNvPr id="14" name="Picture Placeholder 3"/>
          <p:cNvSpPr>
            <a:spLocks noGrp="1"/>
          </p:cNvSpPr>
          <p:nvPr>
            <p:ph type="pic" sz="quarter" idx="16"/>
          </p:nvPr>
        </p:nvSpPr>
        <p:spPr>
          <a:xfrm>
            <a:off x="4071319" y="0"/>
            <a:ext cx="2034000" cy="2286000"/>
          </a:xfrm>
          <a:prstGeom prst="rect">
            <a:avLst/>
          </a:prstGeom>
        </p:spPr>
        <p:txBody>
          <a:bodyPr/>
          <a:lstStyle>
            <a:lvl1pPr>
              <a:defRPr sz="1800">
                <a:solidFill>
                  <a:schemeClr val="accent2"/>
                </a:solidFill>
              </a:defRPr>
            </a:lvl1pPr>
          </a:lstStyle>
          <a:p>
            <a:endParaRPr lang="id-ID"/>
          </a:p>
        </p:txBody>
      </p:sp>
      <p:sp>
        <p:nvSpPr>
          <p:cNvPr id="15" name="Picture Placeholder 3"/>
          <p:cNvSpPr>
            <a:spLocks noGrp="1"/>
          </p:cNvSpPr>
          <p:nvPr>
            <p:ph type="pic" sz="quarter" idx="17"/>
          </p:nvPr>
        </p:nvSpPr>
        <p:spPr>
          <a:xfrm>
            <a:off x="4071319" y="2286000"/>
            <a:ext cx="2034000" cy="2286000"/>
          </a:xfrm>
          <a:prstGeom prst="rect">
            <a:avLst/>
          </a:prstGeom>
        </p:spPr>
        <p:txBody>
          <a:bodyPr/>
          <a:lstStyle>
            <a:lvl1pPr>
              <a:defRPr sz="1800">
                <a:solidFill>
                  <a:schemeClr val="accent2"/>
                </a:solidFill>
              </a:defRPr>
            </a:lvl1pPr>
          </a:lstStyle>
          <a:p>
            <a:endParaRPr lang="id-ID"/>
          </a:p>
        </p:txBody>
      </p:sp>
      <p:sp>
        <p:nvSpPr>
          <p:cNvPr id="16" name="Picture Placeholder 3"/>
          <p:cNvSpPr>
            <a:spLocks noGrp="1"/>
          </p:cNvSpPr>
          <p:nvPr>
            <p:ph type="pic" sz="quarter" idx="18"/>
          </p:nvPr>
        </p:nvSpPr>
        <p:spPr>
          <a:xfrm>
            <a:off x="4071319" y="4572000"/>
            <a:ext cx="2034000" cy="2286000"/>
          </a:xfrm>
          <a:prstGeom prst="rect">
            <a:avLst/>
          </a:prstGeom>
        </p:spPr>
        <p:txBody>
          <a:bodyPr/>
          <a:lstStyle>
            <a:lvl1pPr>
              <a:defRPr sz="1800">
                <a:solidFill>
                  <a:schemeClr val="accent2"/>
                </a:solidFill>
              </a:defRPr>
            </a:lvl1pPr>
          </a:lstStyle>
          <a:p>
            <a:endParaRPr lang="id-ID"/>
          </a:p>
        </p:txBody>
      </p:sp>
      <p:sp>
        <p:nvSpPr>
          <p:cNvPr id="17" name="Picture Placeholder 3"/>
          <p:cNvSpPr>
            <a:spLocks noGrp="1"/>
          </p:cNvSpPr>
          <p:nvPr>
            <p:ph type="pic" sz="quarter" idx="19"/>
          </p:nvPr>
        </p:nvSpPr>
        <p:spPr>
          <a:xfrm>
            <a:off x="6108638" y="0"/>
            <a:ext cx="2034000" cy="2286000"/>
          </a:xfrm>
          <a:prstGeom prst="rect">
            <a:avLst/>
          </a:prstGeom>
        </p:spPr>
        <p:txBody>
          <a:bodyPr/>
          <a:lstStyle>
            <a:lvl1pPr>
              <a:defRPr sz="1800">
                <a:solidFill>
                  <a:schemeClr val="accent2"/>
                </a:solidFill>
              </a:defRPr>
            </a:lvl1pPr>
          </a:lstStyle>
          <a:p>
            <a:endParaRPr lang="id-ID"/>
          </a:p>
        </p:txBody>
      </p:sp>
      <p:sp>
        <p:nvSpPr>
          <p:cNvPr id="18" name="Picture Placeholder 3"/>
          <p:cNvSpPr>
            <a:spLocks noGrp="1"/>
          </p:cNvSpPr>
          <p:nvPr>
            <p:ph type="pic" sz="quarter" idx="20"/>
          </p:nvPr>
        </p:nvSpPr>
        <p:spPr>
          <a:xfrm>
            <a:off x="6108638" y="2286000"/>
            <a:ext cx="2034000" cy="2286000"/>
          </a:xfrm>
          <a:prstGeom prst="rect">
            <a:avLst/>
          </a:prstGeom>
        </p:spPr>
        <p:txBody>
          <a:bodyPr/>
          <a:lstStyle>
            <a:lvl1pPr>
              <a:defRPr sz="1800">
                <a:solidFill>
                  <a:schemeClr val="accent2"/>
                </a:solidFill>
              </a:defRPr>
            </a:lvl1pPr>
          </a:lstStyle>
          <a:p>
            <a:endParaRPr lang="id-ID"/>
          </a:p>
        </p:txBody>
      </p:sp>
      <p:sp>
        <p:nvSpPr>
          <p:cNvPr id="19" name="Picture Placeholder 3"/>
          <p:cNvSpPr>
            <a:spLocks noGrp="1"/>
          </p:cNvSpPr>
          <p:nvPr>
            <p:ph type="pic" sz="quarter" idx="21"/>
          </p:nvPr>
        </p:nvSpPr>
        <p:spPr>
          <a:xfrm>
            <a:off x="6108638" y="4572000"/>
            <a:ext cx="2034000" cy="2286000"/>
          </a:xfrm>
          <a:prstGeom prst="rect">
            <a:avLst/>
          </a:prstGeom>
        </p:spPr>
        <p:txBody>
          <a:bodyPr/>
          <a:lstStyle>
            <a:lvl1pPr>
              <a:defRPr sz="1800">
                <a:solidFill>
                  <a:schemeClr val="accent2"/>
                </a:solidFill>
              </a:defRPr>
            </a:lvl1pPr>
          </a:lstStyle>
          <a:p>
            <a:endParaRPr lang="id-ID"/>
          </a:p>
        </p:txBody>
      </p:sp>
      <p:sp>
        <p:nvSpPr>
          <p:cNvPr id="20" name="Picture Placeholder 3"/>
          <p:cNvSpPr>
            <a:spLocks noGrp="1"/>
          </p:cNvSpPr>
          <p:nvPr>
            <p:ph type="pic" sz="quarter" idx="22"/>
          </p:nvPr>
        </p:nvSpPr>
        <p:spPr>
          <a:xfrm>
            <a:off x="8139319" y="0"/>
            <a:ext cx="2034000" cy="2286000"/>
          </a:xfrm>
          <a:prstGeom prst="rect">
            <a:avLst/>
          </a:prstGeom>
        </p:spPr>
        <p:txBody>
          <a:bodyPr/>
          <a:lstStyle>
            <a:lvl1pPr>
              <a:defRPr sz="1800">
                <a:solidFill>
                  <a:schemeClr val="accent2"/>
                </a:solidFill>
              </a:defRPr>
            </a:lvl1pPr>
          </a:lstStyle>
          <a:p>
            <a:endParaRPr lang="id-ID"/>
          </a:p>
        </p:txBody>
      </p:sp>
      <p:sp>
        <p:nvSpPr>
          <p:cNvPr id="21" name="Picture Placeholder 3"/>
          <p:cNvSpPr>
            <a:spLocks noGrp="1"/>
          </p:cNvSpPr>
          <p:nvPr>
            <p:ph type="pic" sz="quarter" idx="23"/>
          </p:nvPr>
        </p:nvSpPr>
        <p:spPr>
          <a:xfrm>
            <a:off x="8139319" y="2286000"/>
            <a:ext cx="2034000" cy="2286000"/>
          </a:xfrm>
          <a:prstGeom prst="rect">
            <a:avLst/>
          </a:prstGeom>
        </p:spPr>
        <p:txBody>
          <a:bodyPr/>
          <a:lstStyle>
            <a:lvl1pPr>
              <a:defRPr sz="1800">
                <a:solidFill>
                  <a:schemeClr val="accent2"/>
                </a:solidFill>
              </a:defRPr>
            </a:lvl1pPr>
          </a:lstStyle>
          <a:p>
            <a:endParaRPr lang="id-ID"/>
          </a:p>
        </p:txBody>
      </p:sp>
      <p:sp>
        <p:nvSpPr>
          <p:cNvPr id="22" name="Picture Placeholder 3"/>
          <p:cNvSpPr>
            <a:spLocks noGrp="1"/>
          </p:cNvSpPr>
          <p:nvPr>
            <p:ph type="pic" sz="quarter" idx="24"/>
          </p:nvPr>
        </p:nvSpPr>
        <p:spPr>
          <a:xfrm>
            <a:off x="8139319" y="4572000"/>
            <a:ext cx="2034000" cy="2286000"/>
          </a:xfrm>
          <a:prstGeom prst="rect">
            <a:avLst/>
          </a:prstGeom>
        </p:spPr>
        <p:txBody>
          <a:bodyPr/>
          <a:lstStyle>
            <a:lvl1pPr>
              <a:defRPr sz="1800">
                <a:solidFill>
                  <a:schemeClr val="accent2"/>
                </a:solidFill>
              </a:defRPr>
            </a:lvl1pPr>
          </a:lstStyle>
          <a:p>
            <a:endParaRPr lang="id-ID"/>
          </a:p>
        </p:txBody>
      </p:sp>
      <p:sp>
        <p:nvSpPr>
          <p:cNvPr id="23" name="Picture Placeholder 3"/>
          <p:cNvSpPr>
            <a:spLocks noGrp="1"/>
          </p:cNvSpPr>
          <p:nvPr>
            <p:ph type="pic" sz="quarter" idx="25"/>
          </p:nvPr>
        </p:nvSpPr>
        <p:spPr>
          <a:xfrm>
            <a:off x="10176638" y="0"/>
            <a:ext cx="2034000" cy="2286000"/>
          </a:xfrm>
          <a:prstGeom prst="rect">
            <a:avLst/>
          </a:prstGeom>
        </p:spPr>
        <p:txBody>
          <a:bodyPr/>
          <a:lstStyle>
            <a:lvl1pPr>
              <a:defRPr sz="1800">
                <a:solidFill>
                  <a:schemeClr val="accent2"/>
                </a:solidFill>
              </a:defRPr>
            </a:lvl1pPr>
          </a:lstStyle>
          <a:p>
            <a:endParaRPr lang="id-ID"/>
          </a:p>
        </p:txBody>
      </p:sp>
      <p:sp>
        <p:nvSpPr>
          <p:cNvPr id="24" name="Picture Placeholder 3"/>
          <p:cNvSpPr>
            <a:spLocks noGrp="1"/>
          </p:cNvSpPr>
          <p:nvPr>
            <p:ph type="pic" sz="quarter" idx="26"/>
          </p:nvPr>
        </p:nvSpPr>
        <p:spPr>
          <a:xfrm>
            <a:off x="10176638" y="2286000"/>
            <a:ext cx="2034000" cy="2286000"/>
          </a:xfrm>
          <a:prstGeom prst="rect">
            <a:avLst/>
          </a:prstGeom>
        </p:spPr>
        <p:txBody>
          <a:bodyPr/>
          <a:lstStyle>
            <a:lvl1pPr>
              <a:defRPr sz="1800">
                <a:solidFill>
                  <a:schemeClr val="accent2"/>
                </a:solidFill>
              </a:defRPr>
            </a:lvl1pPr>
          </a:lstStyle>
          <a:p>
            <a:endParaRPr lang="id-ID"/>
          </a:p>
        </p:txBody>
      </p:sp>
      <p:sp>
        <p:nvSpPr>
          <p:cNvPr id="25" name="Picture Placeholder 3"/>
          <p:cNvSpPr>
            <a:spLocks noGrp="1"/>
          </p:cNvSpPr>
          <p:nvPr>
            <p:ph type="pic" sz="quarter" idx="27"/>
          </p:nvPr>
        </p:nvSpPr>
        <p:spPr>
          <a:xfrm>
            <a:off x="10176638" y="4572000"/>
            <a:ext cx="2034000" cy="2286000"/>
          </a:xfrm>
          <a:prstGeom prst="rect">
            <a:avLst/>
          </a:prstGeom>
        </p:spPr>
        <p:txBody>
          <a:bodyPr/>
          <a:lstStyle>
            <a:lvl1pPr>
              <a:defRPr sz="1800">
                <a:solidFill>
                  <a:schemeClr val="accent2"/>
                </a:solidFill>
              </a:defRPr>
            </a:lvl1pPr>
          </a:lstStyle>
          <a:p>
            <a:endParaRPr lang="id-ID"/>
          </a:p>
        </p:txBody>
      </p:sp>
    </p:spTree>
    <p:extLst>
      <p:ext uri="{BB962C8B-B14F-4D97-AF65-F5344CB8AC3E}">
        <p14:creationId xmlns:p14="http://schemas.microsoft.com/office/powerpoint/2010/main" val="114600101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Click to edit Master title style</a:t>
            </a:r>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38430970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1">
    <p:spTree>
      <p:nvGrpSpPr>
        <p:cNvPr id="1" name=""/>
        <p:cNvGrpSpPr/>
        <p:nvPr/>
      </p:nvGrpSpPr>
      <p:grpSpPr>
        <a:xfrm>
          <a:off x="0" y="0"/>
          <a:ext cx="0" cy="0"/>
          <a:chOff x="0" y="0"/>
          <a:chExt cx="0" cy="0"/>
        </a:xfrm>
      </p:grpSpPr>
      <p:sp>
        <p:nvSpPr>
          <p:cNvPr id="9" name="Picture Placeholder 2"/>
          <p:cNvSpPr>
            <a:spLocks noGrp="1"/>
          </p:cNvSpPr>
          <p:nvPr>
            <p:ph type="pic" sz="quarter" idx="22"/>
          </p:nvPr>
        </p:nvSpPr>
        <p:spPr>
          <a:xfrm>
            <a:off x="7637281" y="2159623"/>
            <a:ext cx="2536090" cy="3391932"/>
          </a:xfrm>
          <a:prstGeom prst="rect">
            <a:avLst/>
          </a:prstGeom>
        </p:spPr>
        <p:txBody>
          <a:bodyPr anchor="t"/>
          <a:lstStyle>
            <a:lvl1pPr marL="0" indent="0" algn="ctr">
              <a:buNone/>
              <a:defRPr sz="2000">
                <a:solidFill>
                  <a:schemeClr val="bg1">
                    <a:lumMod val="75000"/>
                  </a:schemeClr>
                </a:solidFill>
              </a:defRPr>
            </a:lvl1pPr>
          </a:lstStyle>
          <a:p>
            <a:endParaRPr lang="id-ID" dirty="0"/>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75547911"/>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6"/>
          <p:cNvSpPr>
            <a:spLocks noGrp="1"/>
          </p:cNvSpPr>
          <p:nvPr>
            <p:ph type="pic" sz="quarter" idx="16" hasCustomPrompt="1"/>
          </p:nvPr>
        </p:nvSpPr>
        <p:spPr>
          <a:xfrm>
            <a:off x="6448926" y="1951957"/>
            <a:ext cx="5428281" cy="445510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Tree>
    <p:extLst>
      <p:ext uri="{BB962C8B-B14F-4D97-AF65-F5344CB8AC3E}">
        <p14:creationId xmlns:p14="http://schemas.microsoft.com/office/powerpoint/2010/main" val="2338941797"/>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Sample clean page">
    <p:spTree>
      <p:nvGrpSpPr>
        <p:cNvPr id="1" name=""/>
        <p:cNvGrpSpPr/>
        <p:nvPr/>
      </p:nvGrpSpPr>
      <p:grpSpPr>
        <a:xfrm>
          <a:off x="0" y="0"/>
          <a:ext cx="0" cy="0"/>
          <a:chOff x="0" y="0"/>
          <a:chExt cx="0" cy="0"/>
        </a:xfrm>
      </p:grpSpPr>
      <p:sp>
        <p:nvSpPr>
          <p:cNvPr id="2" name="Rectangle 1"/>
          <p:cNvSpPr/>
          <p:nvPr userDrawn="1"/>
        </p:nvSpPr>
        <p:spPr>
          <a:xfrm>
            <a:off x="0" y="0"/>
            <a:ext cx="12192000" cy="4834467"/>
          </a:xfrm>
          <a:prstGeom prst="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400"/>
            <a:endParaRPr lang="en-US" sz="2400" dirty="0">
              <a:solidFill>
                <a:srgbClr val="000000"/>
              </a:solidFill>
              <a:latin typeface="Arial" panose="020B0604020202020204" pitchFamily="34" charset="0"/>
            </a:endParaRPr>
          </a:p>
        </p:txBody>
      </p:sp>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3"/>
          <p:cNvSpPr>
            <a:spLocks noGrp="1"/>
          </p:cNvSpPr>
          <p:nvPr>
            <p:ph type="pic" sz="quarter" idx="26"/>
          </p:nvPr>
        </p:nvSpPr>
        <p:spPr>
          <a:xfrm>
            <a:off x="4919663" y="1304925"/>
            <a:ext cx="2505075" cy="4421188"/>
          </a:xfrm>
        </p:spPr>
        <p:txBody>
          <a:bodyPr anchor="ctr">
            <a:normAutofit/>
          </a:bodyPr>
          <a:lstStyle>
            <a:lvl1pPr algn="ctr">
              <a:defRPr sz="1200"/>
            </a:lvl1pPr>
          </a:lstStyle>
          <a:p>
            <a:endParaRPr lang="en-US"/>
          </a:p>
        </p:txBody>
      </p:sp>
    </p:spTree>
    <p:extLst>
      <p:ext uri="{BB962C8B-B14F-4D97-AF65-F5344CB8AC3E}">
        <p14:creationId xmlns:p14="http://schemas.microsoft.com/office/powerpoint/2010/main" val="3335874592"/>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Our Working Type 1">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7"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7" hasCustomPrompt="1"/>
          </p:nvPr>
        </p:nvSpPr>
        <p:spPr>
          <a:xfrm>
            <a:off x="203966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18" hasCustomPrompt="1"/>
          </p:nvPr>
        </p:nvSpPr>
        <p:spPr>
          <a:xfrm>
            <a:off x="4070856"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19" hasCustomPrompt="1"/>
          </p:nvPr>
        </p:nvSpPr>
        <p:spPr>
          <a:xfrm>
            <a:off x="610205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0" hasCustomPrompt="1"/>
          </p:nvPr>
        </p:nvSpPr>
        <p:spPr>
          <a:xfrm>
            <a:off x="8133245"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1" hasCustomPrompt="1"/>
          </p:nvPr>
        </p:nvSpPr>
        <p:spPr>
          <a:xfrm>
            <a:off x="10164440"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2" hasCustomPrompt="1"/>
          </p:nvPr>
        </p:nvSpPr>
        <p:spPr>
          <a:xfrm>
            <a:off x="8467"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3" hasCustomPrompt="1"/>
          </p:nvPr>
        </p:nvSpPr>
        <p:spPr>
          <a:xfrm>
            <a:off x="203966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4" hasCustomPrompt="1"/>
          </p:nvPr>
        </p:nvSpPr>
        <p:spPr>
          <a:xfrm>
            <a:off x="4070856"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25" hasCustomPrompt="1"/>
          </p:nvPr>
        </p:nvSpPr>
        <p:spPr>
          <a:xfrm>
            <a:off x="610205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3" name="Picture Placeholder 6"/>
          <p:cNvSpPr>
            <a:spLocks noGrp="1"/>
          </p:cNvSpPr>
          <p:nvPr>
            <p:ph type="pic" sz="quarter" idx="26" hasCustomPrompt="1"/>
          </p:nvPr>
        </p:nvSpPr>
        <p:spPr>
          <a:xfrm>
            <a:off x="8133245"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Picture Placeholder 6"/>
          <p:cNvSpPr>
            <a:spLocks noGrp="1"/>
          </p:cNvSpPr>
          <p:nvPr>
            <p:ph type="pic" sz="quarter" idx="27" hasCustomPrompt="1"/>
          </p:nvPr>
        </p:nvSpPr>
        <p:spPr>
          <a:xfrm>
            <a:off x="10164440"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8" name="Text Placeholder 27"/>
          <p:cNvSpPr>
            <a:spLocks noGrp="1"/>
          </p:cNvSpPr>
          <p:nvPr>
            <p:ph type="body" sz="quarter" idx="28"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40929649"/>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Our Working Type 2">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8" y="1727201"/>
            <a:ext cx="6093581" cy="4615696"/>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9" hasCustomPrompt="1"/>
          </p:nvPr>
        </p:nvSpPr>
        <p:spPr>
          <a:xfrm>
            <a:off x="6102051"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20" hasCustomPrompt="1"/>
          </p:nvPr>
        </p:nvSpPr>
        <p:spPr>
          <a:xfrm>
            <a:off x="8133245"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21" hasCustomPrompt="1"/>
          </p:nvPr>
        </p:nvSpPr>
        <p:spPr>
          <a:xfrm>
            <a:off x="10164440"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5" hasCustomPrompt="1"/>
          </p:nvPr>
        </p:nvSpPr>
        <p:spPr>
          <a:xfrm>
            <a:off x="6102051"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6" hasCustomPrompt="1"/>
          </p:nvPr>
        </p:nvSpPr>
        <p:spPr>
          <a:xfrm>
            <a:off x="8133245"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7" hasCustomPrompt="1"/>
          </p:nvPr>
        </p:nvSpPr>
        <p:spPr>
          <a:xfrm>
            <a:off x="10164440"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8" hasCustomPrompt="1"/>
          </p:nvPr>
        </p:nvSpPr>
        <p:spPr>
          <a:xfrm>
            <a:off x="6102051"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9" hasCustomPrompt="1"/>
          </p:nvPr>
        </p:nvSpPr>
        <p:spPr>
          <a:xfrm>
            <a:off x="8133245"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0" hasCustomPrompt="1"/>
          </p:nvPr>
        </p:nvSpPr>
        <p:spPr>
          <a:xfrm>
            <a:off x="10164440"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6" name="Text Placeholder 27"/>
          <p:cNvSpPr>
            <a:spLocks noGrp="1"/>
          </p:cNvSpPr>
          <p:nvPr>
            <p:ph type="body" sz="quarter" idx="31"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955485830"/>
      </p:ext>
    </p:extLst>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Our Working Type 3">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7"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37" name="Picture Placeholder 6"/>
          <p:cNvSpPr>
            <a:spLocks noGrp="1"/>
          </p:cNvSpPr>
          <p:nvPr>
            <p:ph type="pic" sz="quarter" idx="17" hasCustomPrompt="1"/>
          </p:nvPr>
        </p:nvSpPr>
        <p:spPr>
          <a:xfrm>
            <a:off x="6271869"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1" name="Text Placeholder 27"/>
          <p:cNvSpPr>
            <a:spLocks noGrp="1"/>
          </p:cNvSpPr>
          <p:nvPr>
            <p:ph type="body" sz="quarter" idx="37" hasCustomPrompt="1"/>
          </p:nvPr>
        </p:nvSpPr>
        <p:spPr>
          <a:xfrm>
            <a:off x="499599"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 Work Name</a:t>
            </a:r>
          </a:p>
        </p:txBody>
      </p:sp>
      <p:sp>
        <p:nvSpPr>
          <p:cNvPr id="42" name="Text Placeholder 27"/>
          <p:cNvSpPr>
            <a:spLocks noGrp="1"/>
          </p:cNvSpPr>
          <p:nvPr>
            <p:ph type="body" sz="quarter" idx="38" hasCustomPrompt="1"/>
          </p:nvPr>
        </p:nvSpPr>
        <p:spPr>
          <a:xfrm>
            <a:off x="499599"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43" name="Text Placeholder 27"/>
          <p:cNvSpPr>
            <a:spLocks noGrp="1"/>
          </p:cNvSpPr>
          <p:nvPr>
            <p:ph type="body" sz="quarter" idx="39" hasCustomPrompt="1"/>
          </p:nvPr>
        </p:nvSpPr>
        <p:spPr>
          <a:xfrm>
            <a:off x="6271868"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44" name="Text Placeholder 27"/>
          <p:cNvSpPr>
            <a:spLocks noGrp="1"/>
          </p:cNvSpPr>
          <p:nvPr>
            <p:ph type="body" sz="quarter" idx="40" hasCustomPrompt="1"/>
          </p:nvPr>
        </p:nvSpPr>
        <p:spPr>
          <a:xfrm>
            <a:off x="6271868"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0"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1"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43241289"/>
      </p:ext>
    </p:extLst>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ur Working Type 4">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6"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32" hasCustomPrompt="1"/>
          </p:nvPr>
        </p:nvSpPr>
        <p:spPr>
          <a:xfrm>
            <a:off x="3347159"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33" hasCustomPrompt="1"/>
          </p:nvPr>
        </p:nvSpPr>
        <p:spPr>
          <a:xfrm>
            <a:off x="6194781"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4" hasCustomPrompt="1"/>
          </p:nvPr>
        </p:nvSpPr>
        <p:spPr>
          <a:xfrm>
            <a:off x="9042403"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Text Placeholder 27"/>
          <p:cNvSpPr>
            <a:spLocks noGrp="1"/>
          </p:cNvSpPr>
          <p:nvPr>
            <p:ph type="body" sz="quarter" idx="39" hasCustomPrompt="1"/>
          </p:nvPr>
        </p:nvSpPr>
        <p:spPr>
          <a:xfrm>
            <a:off x="904240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15" name="Text Placeholder 27"/>
          <p:cNvSpPr>
            <a:spLocks noGrp="1"/>
          </p:cNvSpPr>
          <p:nvPr>
            <p:ph type="body" sz="quarter" idx="40" hasCustomPrompt="1"/>
          </p:nvPr>
        </p:nvSpPr>
        <p:spPr>
          <a:xfrm>
            <a:off x="904240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2" name="Text Placeholder 27"/>
          <p:cNvSpPr>
            <a:spLocks noGrp="1"/>
          </p:cNvSpPr>
          <p:nvPr>
            <p:ph type="body" sz="quarter" idx="41" hasCustomPrompt="1"/>
          </p:nvPr>
        </p:nvSpPr>
        <p:spPr>
          <a:xfrm>
            <a:off x="619478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3" name="Text Placeholder 27"/>
          <p:cNvSpPr>
            <a:spLocks noGrp="1"/>
          </p:cNvSpPr>
          <p:nvPr>
            <p:ph type="body" sz="quarter" idx="42" hasCustomPrompt="1"/>
          </p:nvPr>
        </p:nvSpPr>
        <p:spPr>
          <a:xfrm>
            <a:off x="619478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4" name="Text Placeholder 27"/>
          <p:cNvSpPr>
            <a:spLocks noGrp="1"/>
          </p:cNvSpPr>
          <p:nvPr>
            <p:ph type="body" sz="quarter" idx="43" hasCustomPrompt="1"/>
          </p:nvPr>
        </p:nvSpPr>
        <p:spPr>
          <a:xfrm>
            <a:off x="3347158"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5" name="Text Placeholder 27"/>
          <p:cNvSpPr>
            <a:spLocks noGrp="1"/>
          </p:cNvSpPr>
          <p:nvPr>
            <p:ph type="body" sz="quarter" idx="44" hasCustomPrompt="1"/>
          </p:nvPr>
        </p:nvSpPr>
        <p:spPr>
          <a:xfrm>
            <a:off x="3347158"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6" name="Text Placeholder 27"/>
          <p:cNvSpPr>
            <a:spLocks noGrp="1"/>
          </p:cNvSpPr>
          <p:nvPr>
            <p:ph type="body" sz="quarter" idx="45" hasCustomPrompt="1"/>
          </p:nvPr>
        </p:nvSpPr>
        <p:spPr>
          <a:xfrm>
            <a:off x="499537"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7" name="Text Placeholder 27"/>
          <p:cNvSpPr>
            <a:spLocks noGrp="1"/>
          </p:cNvSpPr>
          <p:nvPr>
            <p:ph type="body" sz="quarter" idx="46" hasCustomPrompt="1"/>
          </p:nvPr>
        </p:nvSpPr>
        <p:spPr>
          <a:xfrm>
            <a:off x="499537"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94847753"/>
      </p:ext>
    </p:extLst>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Our Working Type 5">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0" y="1727202"/>
            <a:ext cx="12192000"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541391312"/>
      </p:ext>
    </p:extLst>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Our Working Type 6">
    <p:spTree>
      <p:nvGrpSpPr>
        <p:cNvPr id="1" name=""/>
        <p:cNvGrpSpPr/>
        <p:nvPr/>
      </p:nvGrpSpPr>
      <p:grpSpPr>
        <a:xfrm>
          <a:off x="0" y="0"/>
          <a:ext cx="0" cy="0"/>
          <a:chOff x="0" y="0"/>
          <a:chExt cx="0" cy="0"/>
        </a:xfrm>
      </p:grpSpPr>
      <p:sp>
        <p:nvSpPr>
          <p:cNvPr id="5" name="그림 개체 틀 8"/>
          <p:cNvSpPr>
            <a:spLocks noGrp="1"/>
          </p:cNvSpPr>
          <p:nvPr>
            <p:ph type="pic" sz="quarter" idx="10" hasCustomPrompt="1"/>
          </p:nvPr>
        </p:nvSpPr>
        <p:spPr>
          <a:xfrm>
            <a:off x="506314"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6" name="그림 개체 틀 8"/>
          <p:cNvSpPr>
            <a:spLocks noGrp="1"/>
          </p:cNvSpPr>
          <p:nvPr>
            <p:ph type="pic" sz="quarter" idx="32" hasCustomPrompt="1"/>
          </p:nvPr>
        </p:nvSpPr>
        <p:spPr>
          <a:xfrm>
            <a:off x="2120625"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7" name="그림 개체 틀 8"/>
          <p:cNvSpPr>
            <a:spLocks noGrp="1"/>
          </p:cNvSpPr>
          <p:nvPr>
            <p:ph type="pic" sz="quarter" idx="33" hasCustomPrompt="1"/>
          </p:nvPr>
        </p:nvSpPr>
        <p:spPr>
          <a:xfrm>
            <a:off x="373493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8" name="그림 개체 틀 8"/>
          <p:cNvSpPr>
            <a:spLocks noGrp="1"/>
          </p:cNvSpPr>
          <p:nvPr>
            <p:ph type="pic" sz="quarter" idx="34" hasCustomPrompt="1"/>
          </p:nvPr>
        </p:nvSpPr>
        <p:spPr>
          <a:xfrm>
            <a:off x="534924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9" name="그림 개체 틀 8"/>
          <p:cNvSpPr>
            <a:spLocks noGrp="1"/>
          </p:cNvSpPr>
          <p:nvPr>
            <p:ph type="pic" sz="quarter" idx="35" hasCustomPrompt="1"/>
          </p:nvPr>
        </p:nvSpPr>
        <p:spPr>
          <a:xfrm>
            <a:off x="6963557"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0" name="그림 개체 틀 8"/>
          <p:cNvSpPr>
            <a:spLocks noGrp="1"/>
          </p:cNvSpPr>
          <p:nvPr>
            <p:ph type="pic" sz="quarter" idx="36" hasCustomPrompt="1"/>
          </p:nvPr>
        </p:nvSpPr>
        <p:spPr>
          <a:xfrm>
            <a:off x="8577868"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1" name="그림 개체 틀 8"/>
          <p:cNvSpPr>
            <a:spLocks noGrp="1"/>
          </p:cNvSpPr>
          <p:nvPr>
            <p:ph type="pic" sz="quarter" idx="37" hasCustomPrompt="1"/>
          </p:nvPr>
        </p:nvSpPr>
        <p:spPr>
          <a:xfrm>
            <a:off x="10192181"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2" name="그림 개체 틀 8"/>
          <p:cNvSpPr>
            <a:spLocks noGrp="1"/>
          </p:cNvSpPr>
          <p:nvPr>
            <p:ph type="pic" sz="quarter" idx="38" hasCustomPrompt="1"/>
          </p:nvPr>
        </p:nvSpPr>
        <p:spPr>
          <a:xfrm>
            <a:off x="506314"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3" name="그림 개체 틀 8"/>
          <p:cNvSpPr>
            <a:spLocks noGrp="1"/>
          </p:cNvSpPr>
          <p:nvPr>
            <p:ph type="pic" sz="quarter" idx="39" hasCustomPrompt="1"/>
          </p:nvPr>
        </p:nvSpPr>
        <p:spPr>
          <a:xfrm>
            <a:off x="2120625"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4" name="그림 개체 틀 8"/>
          <p:cNvSpPr>
            <a:spLocks noGrp="1"/>
          </p:cNvSpPr>
          <p:nvPr>
            <p:ph type="pic" sz="quarter" idx="40" hasCustomPrompt="1"/>
          </p:nvPr>
        </p:nvSpPr>
        <p:spPr>
          <a:xfrm>
            <a:off x="373493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5" name="그림 개체 틀 8"/>
          <p:cNvSpPr>
            <a:spLocks noGrp="1"/>
          </p:cNvSpPr>
          <p:nvPr>
            <p:ph type="pic" sz="quarter" idx="41" hasCustomPrompt="1"/>
          </p:nvPr>
        </p:nvSpPr>
        <p:spPr>
          <a:xfrm>
            <a:off x="534924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6" name="그림 개체 틀 8"/>
          <p:cNvSpPr>
            <a:spLocks noGrp="1"/>
          </p:cNvSpPr>
          <p:nvPr>
            <p:ph type="pic" sz="quarter" idx="42" hasCustomPrompt="1"/>
          </p:nvPr>
        </p:nvSpPr>
        <p:spPr>
          <a:xfrm>
            <a:off x="6963557"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7" name="그림 개체 틀 8"/>
          <p:cNvSpPr>
            <a:spLocks noGrp="1"/>
          </p:cNvSpPr>
          <p:nvPr>
            <p:ph type="pic" sz="quarter" idx="43" hasCustomPrompt="1"/>
          </p:nvPr>
        </p:nvSpPr>
        <p:spPr>
          <a:xfrm>
            <a:off x="8577868"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8" name="그림 개체 틀 8"/>
          <p:cNvSpPr>
            <a:spLocks noGrp="1"/>
          </p:cNvSpPr>
          <p:nvPr>
            <p:ph type="pic" sz="quarter" idx="44" hasCustomPrompt="1"/>
          </p:nvPr>
        </p:nvSpPr>
        <p:spPr>
          <a:xfrm>
            <a:off x="10192181"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24741450"/>
      </p:ext>
    </p:extLst>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xt Slide Two Column">
    <p:spTree>
      <p:nvGrpSpPr>
        <p:cNvPr id="1" name=""/>
        <p:cNvGrpSpPr/>
        <p:nvPr/>
      </p:nvGrpSpPr>
      <p:grpSpPr>
        <a:xfrm>
          <a:off x="0" y="0"/>
          <a:ext cx="0" cy="0"/>
          <a:chOff x="0" y="0"/>
          <a:chExt cx="0" cy="0"/>
        </a:xfrm>
      </p:grpSpPr>
      <p:sp>
        <p:nvSpPr>
          <p:cNvPr id="5" name="Picture Placeholder 6"/>
          <p:cNvSpPr>
            <a:spLocks noGrp="1"/>
          </p:cNvSpPr>
          <p:nvPr>
            <p:ph type="pic" sz="quarter" idx="16" hasCustomPrompt="1"/>
          </p:nvPr>
        </p:nvSpPr>
        <p:spPr>
          <a:xfrm>
            <a:off x="499536" y="1727202"/>
            <a:ext cx="54609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09227061"/>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19201782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ext Slide Two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7" hasCustomPrompt="1"/>
          </p:nvPr>
        </p:nvSpPr>
        <p:spPr>
          <a:xfrm>
            <a:off x="33443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9"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66484523"/>
      </p:ext>
    </p:extLst>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Slide Three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3513664"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82651080"/>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4819650"/>
          </a:xfrm>
        </p:spPr>
        <p:txBody>
          <a:bodyPr anchor="ctr">
            <a:normAutofit/>
          </a:bodyPr>
          <a:lstStyle>
            <a:lvl1pPr algn="ctr">
              <a:defRPr sz="1600"/>
            </a:lvl1pPr>
          </a:lstStyle>
          <a:p>
            <a:endParaRPr lang="en-US"/>
          </a:p>
        </p:txBody>
      </p:sp>
    </p:spTree>
    <p:extLst>
      <p:ext uri="{BB962C8B-B14F-4D97-AF65-F5344CB8AC3E}">
        <p14:creationId xmlns:p14="http://schemas.microsoft.com/office/powerpoint/2010/main" val="2021367171"/>
      </p:ext>
    </p:extLst>
  </p:cSld>
  <p:clrMapOvr>
    <a:masterClrMapping/>
  </p:clrMapOvr>
  <p:transition spd="slow">
    <p:push dir="u"/>
  </p:transition>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normAutofit/>
          </a:bodyPr>
          <a:lstStyle>
            <a:lvl1pPr>
              <a:defRPr sz="1400">
                <a:solidFill>
                  <a:schemeClr val="accent4"/>
                </a:solidFill>
              </a:defRPr>
            </a:lvl1pPr>
          </a:lstStyle>
          <a:p>
            <a:endParaRPr lang="en-US"/>
          </a:p>
        </p:txBody>
      </p:sp>
    </p:spTree>
    <p:extLst>
      <p:ext uri="{BB962C8B-B14F-4D97-AF65-F5344CB8AC3E}">
        <p14:creationId xmlns:p14="http://schemas.microsoft.com/office/powerpoint/2010/main" val="3350201697"/>
      </p:ext>
    </p:extLst>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4368800" y="0"/>
            <a:ext cx="7823200" cy="6858000"/>
          </a:xfrm>
          <a:prstGeom prst="rect">
            <a:avLst/>
          </a:prstGeom>
        </p:spPr>
        <p:txBody>
          <a:bodyPr lIns="91422" tIns="45711" rIns="91422" bIns="45711" anchor="ctr"/>
          <a:lstStyle>
            <a:lvl1pPr marL="0" indent="0" algn="ctr">
              <a:buNone/>
              <a:defRPr sz="1333"/>
            </a:lvl1pPr>
          </a:lstStyle>
          <a:p>
            <a:r>
              <a:rPr lang="en-US" dirty="0"/>
              <a:t>Insert Image</a:t>
            </a:r>
          </a:p>
        </p:txBody>
      </p:sp>
      <p:sp>
        <p:nvSpPr>
          <p:cNvPr id="3" name="Rectangle 2"/>
          <p:cNvSpPr/>
          <p:nvPr userDrawn="1"/>
        </p:nvSpPr>
        <p:spPr>
          <a:xfrm>
            <a:off x="0" y="0"/>
            <a:ext cx="4368800" cy="6858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914400"/>
            <a:endParaRPr lang="en-US" sz="2400">
              <a:solidFill>
                <a:srgbClr val="FFFFFF"/>
              </a:solidFill>
            </a:endParaRPr>
          </a:p>
        </p:txBody>
      </p:sp>
      <p:sp>
        <p:nvSpPr>
          <p:cNvPr id="7" name="Title 8"/>
          <p:cNvSpPr>
            <a:spLocks noGrp="1"/>
          </p:cNvSpPr>
          <p:nvPr>
            <p:ph type="title"/>
          </p:nvPr>
        </p:nvSpPr>
        <p:spPr>
          <a:xfrm>
            <a:off x="364067" y="683683"/>
            <a:ext cx="3805597"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5" hasCustomPrompt="1"/>
          </p:nvPr>
        </p:nvSpPr>
        <p:spPr>
          <a:xfrm>
            <a:off x="364067" y="1253458"/>
            <a:ext cx="3805597" cy="381065"/>
          </a:xfrm>
          <a:prstGeom prst="rect">
            <a:avLst/>
          </a:prstGeom>
        </p:spPr>
        <p:txBody>
          <a:bodyPr vert="horz"/>
          <a:lstStyle>
            <a:lvl1pPr marL="0" indent="0" algn="l">
              <a:buNone/>
              <a:defRPr sz="1200" baseline="0">
                <a:solidFill>
                  <a:schemeClr val="bg1"/>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55823862"/>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10" name="Picture Placeholder 3"/>
          <p:cNvSpPr>
            <a:spLocks noGrp="1"/>
          </p:cNvSpPr>
          <p:nvPr>
            <p:ph type="pic" sz="quarter" idx="11"/>
          </p:nvPr>
        </p:nvSpPr>
        <p:spPr>
          <a:xfrm>
            <a:off x="5266311" y="3164630"/>
            <a:ext cx="6819991" cy="4020519"/>
          </a:xfrm>
          <a:prstGeom prst="rect">
            <a:avLst/>
          </a:prstGeom>
        </p:spPr>
        <p:txBody>
          <a:bodyPr>
            <a:normAutofit/>
          </a:bodyPr>
          <a:lstStyle>
            <a:lvl1pPr>
              <a:defRPr sz="1867">
                <a:solidFill>
                  <a:schemeClr val="accent2"/>
                </a:solidFill>
              </a:defRPr>
            </a:lvl1pPr>
          </a:lstStyle>
          <a:p>
            <a:endParaRPr lang="id-ID" dirty="0"/>
          </a:p>
        </p:txBody>
      </p:sp>
      <p:sp>
        <p:nvSpPr>
          <p:cNvPr id="1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002209040"/>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40">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5303520" y="0"/>
            <a:ext cx="6888480" cy="6858000"/>
          </a:xfrm>
          <a:prstGeom prst="rect">
            <a:avLst/>
          </a:prstGeom>
        </p:spPr>
        <p:txBody>
          <a:bodyPr lIns="91422" tIns="45711" rIns="91422" bIns="45711" anchor="ctr">
            <a:normAutofit/>
          </a:bodyPr>
          <a:lstStyle>
            <a:lvl1pPr marL="0" indent="0" algn="ctr">
              <a:buNone/>
              <a:defRPr sz="1333" baseline="0">
                <a:solidFill>
                  <a:schemeClr val="bg1">
                    <a:lumMod val="65000"/>
                  </a:schemeClr>
                </a:solidFill>
                <a:latin typeface="+mn-lt"/>
                <a:cs typeface="Arial"/>
              </a:defRPr>
            </a:lvl1pPr>
          </a:lstStyle>
          <a:p>
            <a:r>
              <a:rPr lang="en-US" dirty="0"/>
              <a:t>Insert image</a:t>
            </a:r>
          </a:p>
        </p:txBody>
      </p:sp>
    </p:spTree>
    <p:extLst>
      <p:ext uri="{BB962C8B-B14F-4D97-AF65-F5344CB8AC3E}">
        <p14:creationId xmlns:p14="http://schemas.microsoft.com/office/powerpoint/2010/main" val="3623315617"/>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660525"/>
            <a:ext cx="12192000" cy="3122613"/>
          </a:xfrm>
        </p:spPr>
        <p:txBody>
          <a:bodyPr anchor="ctr">
            <a:normAutofit/>
          </a:bodyPr>
          <a:lstStyle>
            <a:lvl1pPr algn="ctr">
              <a:defRPr sz="1400"/>
            </a:lvl1pPr>
          </a:lstStyle>
          <a:p>
            <a:endParaRPr lang="en-US"/>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237716925"/>
      </p:ext>
    </p:extLst>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0" y="1"/>
            <a:ext cx="12192000" cy="4783138"/>
          </a:xfrm>
        </p:spPr>
        <p:txBody>
          <a:bodyPr anchor="ctr">
            <a:normAutofit/>
          </a:bodyPr>
          <a:lstStyle>
            <a:lvl1pPr algn="ctr">
              <a:defRPr sz="1400"/>
            </a:lvl1pPr>
          </a:lstStyle>
          <a:p>
            <a:endParaRPr lang="en-US"/>
          </a:p>
        </p:txBody>
      </p:sp>
    </p:spTree>
    <p:extLst>
      <p:ext uri="{BB962C8B-B14F-4D97-AF65-F5344CB8AC3E}">
        <p14:creationId xmlns:p14="http://schemas.microsoft.com/office/powerpoint/2010/main" val="2286119247"/>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71539"/>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24014464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4" name="Picture Placeholder 53"/>
          <p:cNvSpPr>
            <a:spLocks noGrp="1"/>
          </p:cNvSpPr>
          <p:nvPr>
            <p:ph type="pic" sz="quarter" idx="10"/>
          </p:nvPr>
        </p:nvSpPr>
        <p:spPr>
          <a:xfrm>
            <a:off x="364067" y="1950665"/>
            <a:ext cx="5181599" cy="1547812"/>
          </a:xfrm>
        </p:spPr>
        <p:txBody>
          <a:bodyPr>
            <a:normAutofit/>
          </a:bodyPr>
          <a:lstStyle>
            <a:lvl1pPr>
              <a:defRPr sz="1400"/>
            </a:lvl1pPr>
          </a:lstStyle>
          <a:p>
            <a:endParaRPr lang="en-US" dirty="0"/>
          </a:p>
        </p:txBody>
      </p:sp>
      <p:sp>
        <p:nvSpPr>
          <p:cNvPr id="55" name="Picture Placeholder 53"/>
          <p:cNvSpPr>
            <a:spLocks noGrp="1"/>
          </p:cNvSpPr>
          <p:nvPr>
            <p:ph type="pic" sz="quarter" idx="11"/>
          </p:nvPr>
        </p:nvSpPr>
        <p:spPr>
          <a:xfrm>
            <a:off x="6292271" y="1950665"/>
            <a:ext cx="5449457" cy="1547812"/>
          </a:xfrm>
        </p:spPr>
        <p:txBody>
          <a:bodyPr>
            <a:normAutofit/>
          </a:bodyPr>
          <a:lstStyle>
            <a:lvl1pPr>
              <a:defRPr sz="1400"/>
            </a:lvl1pPr>
          </a:lstStyle>
          <a:p>
            <a:endParaRPr lang="en-US"/>
          </a:p>
        </p:txBody>
      </p:sp>
      <p:sp>
        <p:nvSpPr>
          <p:cNvPr id="5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5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68278382"/>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35">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7" name="Picture Placeholder 2"/>
          <p:cNvSpPr>
            <a:spLocks noGrp="1"/>
          </p:cNvSpPr>
          <p:nvPr>
            <p:ph type="pic" sz="quarter" idx="22"/>
          </p:nvPr>
        </p:nvSpPr>
        <p:spPr>
          <a:xfrm>
            <a:off x="4678174" y="1992322"/>
            <a:ext cx="1506211" cy="2658787"/>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8" name="Picture Placeholder 2"/>
          <p:cNvSpPr>
            <a:spLocks noGrp="1"/>
          </p:cNvSpPr>
          <p:nvPr>
            <p:ph type="pic" sz="quarter" idx="24"/>
          </p:nvPr>
        </p:nvSpPr>
        <p:spPr>
          <a:xfrm>
            <a:off x="6123759" y="2116139"/>
            <a:ext cx="1400209" cy="2471672"/>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08728532"/>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4" name="Rectangle 3"/>
          <p:cNvSpPr/>
          <p:nvPr userDrawn="1"/>
        </p:nvSpPr>
        <p:spPr>
          <a:xfrm>
            <a:off x="0" y="3937000"/>
            <a:ext cx="12192000" cy="2921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1218900"/>
            <a:endParaRPr lang="en-US" sz="2400">
              <a:solidFill>
                <a:prstClr val="white"/>
              </a:solidFill>
            </a:endParaRPr>
          </a:p>
        </p:txBody>
      </p:sp>
      <p:sp>
        <p:nvSpPr>
          <p:cNvPr id="6" name="Picture Placeholder 5"/>
          <p:cNvSpPr>
            <a:spLocks noGrp="1"/>
          </p:cNvSpPr>
          <p:nvPr>
            <p:ph type="pic" sz="quarter" idx="10" hasCustomPrompt="1"/>
          </p:nvPr>
        </p:nvSpPr>
        <p:spPr>
          <a:xfrm>
            <a:off x="0" y="0"/>
            <a:ext cx="12192000" cy="3937000"/>
          </a:xfrm>
          <a:prstGeom prst="rect">
            <a:avLst/>
          </a:prstGeom>
        </p:spPr>
        <p:txBody>
          <a:bodyPr lIns="91422" tIns="45711" rIns="91422" bIns="45711" anchor="ctr"/>
          <a:lstStyle>
            <a:lvl1pPr marL="0" indent="0" algn="ctr">
              <a:buNone/>
              <a:defRPr lang="en-US" sz="1067" dirty="0">
                <a:solidFill>
                  <a:schemeClr val="tx1">
                    <a:lumMod val="60000"/>
                    <a:lumOff val="40000"/>
                  </a:schemeClr>
                </a:solidFill>
              </a:defRPr>
            </a:lvl1pPr>
          </a:lstStyle>
          <a:p>
            <a:r>
              <a:rPr lang="en-US" dirty="0"/>
              <a:t>Insert Image</a:t>
            </a:r>
          </a:p>
        </p:txBody>
      </p:sp>
      <p:sp>
        <p:nvSpPr>
          <p:cNvPr id="5" name="Text Placeholder 10"/>
          <p:cNvSpPr>
            <a:spLocks noGrp="1"/>
          </p:cNvSpPr>
          <p:nvPr>
            <p:ph type="body" sz="quarter" idx="14"/>
          </p:nvPr>
        </p:nvSpPr>
        <p:spPr>
          <a:xfrm>
            <a:off x="333374" y="4639049"/>
            <a:ext cx="10905239" cy="280985"/>
          </a:xfrm>
          <a:prstGeom prst="rect">
            <a:avLst/>
          </a:prstGeom>
        </p:spPr>
        <p:txBody>
          <a:bodyPr lIns="0" tIns="0" rIns="0" bIns="0">
            <a:normAutofit/>
          </a:bodyPr>
          <a:lstStyle>
            <a:lvl1pPr marL="0" indent="0" algn="l" defTabSz="914400" rtl="0" eaLnBrk="1" latinLnBrk="0" hangingPunct="1">
              <a:buNone/>
              <a:defRPr lang="id-ID" sz="1400" b="0" kern="1200" dirty="0">
                <a:solidFill>
                  <a:schemeClr val="bg1">
                    <a:lumMod val="65000"/>
                  </a:schemeClr>
                </a:solidFill>
                <a:latin typeface="Source Sans Pro Light" panose="020B0403030403020204" pitchFamily="34" charset="0"/>
                <a:ea typeface="+mn-ea"/>
                <a:cs typeface="+mn-cs"/>
              </a:defRPr>
            </a:lvl1pPr>
          </a:lstStyle>
          <a:p>
            <a:pPr lvl="0"/>
            <a:endParaRPr lang="id-ID" dirty="0"/>
          </a:p>
        </p:txBody>
      </p:sp>
      <p:sp>
        <p:nvSpPr>
          <p:cNvPr id="7" name="Text Placeholder 10"/>
          <p:cNvSpPr>
            <a:spLocks noGrp="1"/>
          </p:cNvSpPr>
          <p:nvPr>
            <p:ph type="body" sz="quarter" idx="13"/>
          </p:nvPr>
        </p:nvSpPr>
        <p:spPr>
          <a:xfrm>
            <a:off x="333375" y="4194549"/>
            <a:ext cx="10905239" cy="444500"/>
          </a:xfrm>
          <a:prstGeom prst="rect">
            <a:avLst/>
          </a:prstGeom>
        </p:spPr>
        <p:txBody>
          <a:bodyPr lIns="0" tIns="0" rIns="0" bIns="0">
            <a:noAutofit/>
          </a:bodyPr>
          <a:lstStyle>
            <a:lvl1pPr marL="0" indent="0" algn="l" defTabSz="609443" rtl="0" eaLnBrk="1" latinLnBrk="0" hangingPunct="1">
              <a:spcBef>
                <a:spcPct val="20000"/>
              </a:spcBef>
              <a:buFont typeface="Arial"/>
              <a:buNone/>
              <a:defRPr lang="id-ID" sz="2800" b="0" kern="1200" dirty="0">
                <a:solidFill>
                  <a:schemeClr val="tx1">
                    <a:lumMod val="65000"/>
                    <a:lumOff val="35000"/>
                  </a:schemeClr>
                </a:solidFill>
                <a:latin typeface="Source Sans Pro" panose="020B0503030403020204" pitchFamily="34" charset="0"/>
                <a:ea typeface="Segoe UI" panose="020B0502040204020203" pitchFamily="34" charset="0"/>
                <a:cs typeface="Segoe UI Semilight" panose="020B0402040204020203" pitchFamily="34" charset="0"/>
              </a:defRPr>
            </a:lvl1pPr>
          </a:lstStyle>
          <a:p>
            <a:pPr lvl="0"/>
            <a:endParaRPr lang="id-ID" dirty="0"/>
          </a:p>
        </p:txBody>
      </p:sp>
    </p:spTree>
    <p:extLst>
      <p:ext uri="{BB962C8B-B14F-4D97-AF65-F5344CB8AC3E}">
        <p14:creationId xmlns:p14="http://schemas.microsoft.com/office/powerpoint/2010/main" val="3212106267"/>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7">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4177897991"/>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0">
    <p:spTree>
      <p:nvGrpSpPr>
        <p:cNvPr id="1" name=""/>
        <p:cNvGrpSpPr/>
        <p:nvPr/>
      </p:nvGrpSpPr>
      <p:grpSpPr>
        <a:xfrm>
          <a:off x="0" y="0"/>
          <a:ext cx="0" cy="0"/>
          <a:chOff x="0" y="0"/>
          <a:chExt cx="0" cy="0"/>
        </a:xfrm>
      </p:grpSpPr>
      <p:sp>
        <p:nvSpPr>
          <p:cNvPr id="14" name="Picture Placeholder 2"/>
          <p:cNvSpPr>
            <a:spLocks noGrp="1"/>
          </p:cNvSpPr>
          <p:nvPr>
            <p:ph type="pic" sz="quarter" idx="23"/>
          </p:nvPr>
        </p:nvSpPr>
        <p:spPr>
          <a:xfrm>
            <a:off x="99455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16" name="Picture Placeholder 2"/>
          <p:cNvSpPr>
            <a:spLocks noGrp="1"/>
          </p:cNvSpPr>
          <p:nvPr>
            <p:ph type="pic" sz="quarter" idx="24"/>
          </p:nvPr>
        </p:nvSpPr>
        <p:spPr>
          <a:xfrm>
            <a:off x="4590609" y="4126327"/>
            <a:ext cx="878070" cy="878070"/>
          </a:xfrm>
          <a:prstGeom prst="ellipse">
            <a:avLst/>
          </a:prstGeom>
        </p:spPr>
        <p:txBody>
          <a:bodyPr anchor="t">
            <a:normAutofit/>
          </a:bodyPr>
          <a:lstStyle>
            <a:lvl1pPr marL="0" indent="0" algn="ctr">
              <a:buNone/>
              <a:defRPr sz="1400"/>
            </a:lvl1pPr>
          </a:lstStyle>
          <a:p>
            <a:endParaRPr lang="id-ID"/>
          </a:p>
        </p:txBody>
      </p:sp>
      <p:sp>
        <p:nvSpPr>
          <p:cNvPr id="17" name="Picture Placeholder 2"/>
          <p:cNvSpPr>
            <a:spLocks noGrp="1"/>
          </p:cNvSpPr>
          <p:nvPr>
            <p:ph type="pic" sz="quarter" idx="25"/>
          </p:nvPr>
        </p:nvSpPr>
        <p:spPr>
          <a:xfrm>
            <a:off x="818666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07417243"/>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omment 02">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7" name="그림 개체 틀 8"/>
          <p:cNvSpPr>
            <a:spLocks noGrp="1"/>
          </p:cNvSpPr>
          <p:nvPr>
            <p:ph type="pic" sz="quarter" idx="10" hasCustomPrompt="1"/>
          </p:nvPr>
        </p:nvSpPr>
        <p:spPr>
          <a:xfrm>
            <a:off x="8551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8" name="Rectangle 5"/>
          <p:cNvSpPr/>
          <p:nvPr userDrawn="1"/>
        </p:nvSpPr>
        <p:spPr>
          <a:xfrm>
            <a:off x="8382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6"/>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2" name="그림 개체 틀 8"/>
          <p:cNvSpPr>
            <a:spLocks noGrp="1"/>
          </p:cNvSpPr>
          <p:nvPr>
            <p:ph type="pic" sz="quarter" idx="11" hasCustomPrompt="1"/>
          </p:nvPr>
        </p:nvSpPr>
        <p:spPr>
          <a:xfrm>
            <a:off x="4648200"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3" name="Rectangle 5"/>
          <p:cNvSpPr/>
          <p:nvPr userDrawn="1"/>
        </p:nvSpPr>
        <p:spPr>
          <a:xfrm>
            <a:off x="4631267"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rgbClr val="F4C3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4" name="그림 개체 틀 8"/>
          <p:cNvSpPr>
            <a:spLocks noGrp="1"/>
          </p:cNvSpPr>
          <p:nvPr>
            <p:ph type="pic" sz="quarter" idx="12" hasCustomPrompt="1"/>
          </p:nvPr>
        </p:nvSpPr>
        <p:spPr>
          <a:xfrm>
            <a:off x="83989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5" name="Rectangle 5"/>
          <p:cNvSpPr/>
          <p:nvPr userDrawn="1"/>
        </p:nvSpPr>
        <p:spPr>
          <a:xfrm>
            <a:off x="83820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5"/>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6"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31" hasCustomPrompt="1"/>
          </p:nvPr>
        </p:nvSpPr>
        <p:spPr>
          <a:xfrm>
            <a:off x="364067" y="118311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177109075"/>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3" name="Picture Placeholder 32"/>
          <p:cNvSpPr>
            <a:spLocks noGrp="1"/>
          </p:cNvSpPr>
          <p:nvPr>
            <p:ph type="pic" sz="quarter" idx="26"/>
          </p:nvPr>
        </p:nvSpPr>
        <p:spPr>
          <a:xfrm>
            <a:off x="787400" y="2050382"/>
            <a:ext cx="3822700" cy="3434882"/>
          </a:xfrm>
        </p:spPr>
        <p:txBody>
          <a:bodyPr anchor="ctr">
            <a:normAutofit/>
          </a:bodyPr>
          <a:lstStyle>
            <a:lvl1pPr algn="ctr">
              <a:defRPr sz="1400"/>
            </a:lvl1pPr>
          </a:lstStyle>
          <a:p>
            <a:endParaRPr lang="en-US"/>
          </a:p>
        </p:txBody>
      </p:sp>
      <p:sp>
        <p:nvSpPr>
          <p:cNvPr id="3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5" name="Text Placeholder 27"/>
          <p:cNvSpPr>
            <a:spLocks noGrp="1"/>
          </p:cNvSpPr>
          <p:nvPr>
            <p:ph type="body" sz="quarter" idx="27"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47256306"/>
      </p:ext>
    </p:extLst>
  </p:cSld>
  <p:clrMapOvr>
    <a:masterClrMapping/>
  </p:clrMapOvr>
  <p:transition spd="slow">
    <p:push dir="u"/>
  </p:transition>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9"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21" name="Picture Placeholder 20"/>
          <p:cNvSpPr>
            <a:spLocks noGrp="1"/>
          </p:cNvSpPr>
          <p:nvPr>
            <p:ph type="pic" sz="quarter" idx="27"/>
          </p:nvPr>
        </p:nvSpPr>
        <p:spPr>
          <a:xfrm>
            <a:off x="977617" y="2063750"/>
            <a:ext cx="1421096" cy="1439863"/>
          </a:xfrm>
        </p:spPr>
        <p:txBody>
          <a:bodyPr>
            <a:normAutofit/>
          </a:bodyPr>
          <a:lstStyle>
            <a:lvl1pPr>
              <a:defRPr sz="1200"/>
            </a:lvl1pPr>
          </a:lstStyle>
          <a:p>
            <a:endParaRPr lang="en-US"/>
          </a:p>
        </p:txBody>
      </p:sp>
      <p:sp>
        <p:nvSpPr>
          <p:cNvPr id="22" name="Picture Placeholder 20"/>
          <p:cNvSpPr>
            <a:spLocks noGrp="1"/>
          </p:cNvSpPr>
          <p:nvPr>
            <p:ph type="pic" sz="quarter" idx="28"/>
          </p:nvPr>
        </p:nvSpPr>
        <p:spPr>
          <a:xfrm>
            <a:off x="2728080" y="2063750"/>
            <a:ext cx="1421096" cy="1439863"/>
          </a:xfrm>
        </p:spPr>
        <p:txBody>
          <a:bodyPr>
            <a:normAutofit/>
          </a:bodyPr>
          <a:lstStyle>
            <a:lvl1pPr>
              <a:defRPr sz="1200"/>
            </a:lvl1pPr>
          </a:lstStyle>
          <a:p>
            <a:endParaRPr lang="en-US"/>
          </a:p>
        </p:txBody>
      </p:sp>
      <p:sp>
        <p:nvSpPr>
          <p:cNvPr id="23" name="Picture Placeholder 20"/>
          <p:cNvSpPr>
            <a:spLocks noGrp="1"/>
          </p:cNvSpPr>
          <p:nvPr>
            <p:ph type="pic" sz="quarter" idx="29"/>
          </p:nvPr>
        </p:nvSpPr>
        <p:spPr>
          <a:xfrm>
            <a:off x="4499707" y="2063750"/>
            <a:ext cx="1421096" cy="1439863"/>
          </a:xfrm>
        </p:spPr>
        <p:txBody>
          <a:bodyPr>
            <a:normAutofit/>
          </a:bodyPr>
          <a:lstStyle>
            <a:lvl1pPr>
              <a:defRPr sz="1200"/>
            </a:lvl1pPr>
          </a:lstStyle>
          <a:p>
            <a:endParaRPr lang="en-US"/>
          </a:p>
        </p:txBody>
      </p:sp>
      <p:sp>
        <p:nvSpPr>
          <p:cNvPr id="24" name="Picture Placeholder 20"/>
          <p:cNvSpPr>
            <a:spLocks noGrp="1"/>
          </p:cNvSpPr>
          <p:nvPr>
            <p:ph type="pic" sz="quarter" idx="30"/>
          </p:nvPr>
        </p:nvSpPr>
        <p:spPr>
          <a:xfrm>
            <a:off x="6258082" y="2063750"/>
            <a:ext cx="1421096" cy="1439863"/>
          </a:xfrm>
        </p:spPr>
        <p:txBody>
          <a:bodyPr>
            <a:normAutofit/>
          </a:bodyPr>
          <a:lstStyle>
            <a:lvl1pPr>
              <a:defRPr sz="1200"/>
            </a:lvl1pPr>
          </a:lstStyle>
          <a:p>
            <a:endParaRPr lang="en-US"/>
          </a:p>
        </p:txBody>
      </p:sp>
      <p:sp>
        <p:nvSpPr>
          <p:cNvPr id="25" name="Picture Placeholder 20"/>
          <p:cNvSpPr>
            <a:spLocks noGrp="1"/>
          </p:cNvSpPr>
          <p:nvPr>
            <p:ph type="pic" sz="quarter" idx="31"/>
          </p:nvPr>
        </p:nvSpPr>
        <p:spPr>
          <a:xfrm>
            <a:off x="8012007" y="2063750"/>
            <a:ext cx="1421096" cy="1439863"/>
          </a:xfrm>
        </p:spPr>
        <p:txBody>
          <a:bodyPr>
            <a:normAutofit/>
          </a:bodyPr>
          <a:lstStyle>
            <a:lvl1pPr>
              <a:defRPr sz="1200"/>
            </a:lvl1pPr>
          </a:lstStyle>
          <a:p>
            <a:endParaRPr lang="en-US"/>
          </a:p>
        </p:txBody>
      </p:sp>
      <p:sp>
        <p:nvSpPr>
          <p:cNvPr id="26" name="Picture Placeholder 20"/>
          <p:cNvSpPr>
            <a:spLocks noGrp="1"/>
          </p:cNvSpPr>
          <p:nvPr>
            <p:ph type="pic" sz="quarter" idx="32"/>
          </p:nvPr>
        </p:nvSpPr>
        <p:spPr>
          <a:xfrm>
            <a:off x="9791164" y="2063750"/>
            <a:ext cx="1421096" cy="1439863"/>
          </a:xfrm>
        </p:spPr>
        <p:txBody>
          <a:bodyPr>
            <a:normAutofit/>
          </a:bodyPr>
          <a:lstStyle>
            <a:lvl1pPr>
              <a:defRPr sz="1200"/>
            </a:lvl1pPr>
          </a:lstStyle>
          <a:p>
            <a:endParaRPr lang="en-US" dirty="0"/>
          </a:p>
        </p:txBody>
      </p:sp>
    </p:spTree>
    <p:extLst>
      <p:ext uri="{BB962C8B-B14F-4D97-AF65-F5344CB8AC3E}">
        <p14:creationId xmlns:p14="http://schemas.microsoft.com/office/powerpoint/2010/main" val="890773858"/>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enter: Title, Subtitle, Content" preserve="1">
  <p:cSld name="Center: Title, Subtitle, Content">
    <p:bg>
      <p:bgPr>
        <a:solidFill>
          <a:srgbClr val="FFFFFF"/>
        </a:solidFill>
        <a:effectLst/>
      </p:bgPr>
    </p:bg>
    <p:spTree>
      <p:nvGrpSpPr>
        <p:cNvPr id="1" name="Shape 58"/>
        <p:cNvGrpSpPr/>
        <p:nvPr/>
      </p:nvGrpSpPr>
      <p:grpSpPr>
        <a:xfrm>
          <a:off x="0" y="0"/>
          <a:ext cx="0" cy="0"/>
          <a:chOff x="0" y="0"/>
          <a:chExt cx="0" cy="0"/>
        </a:xfrm>
      </p:grpSpPr>
      <p:sp>
        <p:nvSpPr>
          <p:cNvPr id="59" name="Google Shape;59;p14"/>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0" name="Google Shape;60;p14"/>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61" name="Google Shape;61;p14"/>
          <p:cNvSpPr txBox="1">
            <a:spLocks noGrp="1"/>
          </p:cNvSpPr>
          <p:nvPr>
            <p:ph type="subTitle" idx="2"/>
          </p:nvPr>
        </p:nvSpPr>
        <p:spPr>
          <a:xfrm>
            <a:off x="2135400" y="950591"/>
            <a:ext cx="7921200" cy="668000"/>
          </a:xfrm>
          <a:prstGeom prst="rect">
            <a:avLst/>
          </a:prstGeom>
        </p:spPr>
        <p:txBody>
          <a:bodyPr spcFirstLastPara="1" wrap="square" lIns="91425" tIns="45700" rIns="91425" bIns="45700" anchor="t" anchorCtr="0"/>
          <a:lstStyle>
            <a:lvl1pPr lvl="0" algn="ctr"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1042609186"/>
      </p:ext>
    </p:extLst>
  </p:cSld>
  <p:clrMapOvr>
    <a:masterClrMapping/>
  </p:clrMapOvr>
  <p:extLst mod="1">
    <p:ext uri="{DCECCB84-F9BA-43D5-87BE-67443E8EF086}">
      <p15:sldGuideLst xmlns:p15="http://schemas.microsoft.com/office/powerpoint/2012/main">
        <p15:guide id="1" orient="horz" pos="485">
          <p15:clr>
            <a:srgbClr val="FA7B17"/>
          </p15:clr>
        </p15:guide>
        <p15:guide id="2" orient="horz" pos="758">
          <p15:clr>
            <a:srgbClr val="FA7B17"/>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Left Align: Title, Subtitle, Content" preserve="1">
  <p:cSld name="Left Align: Title, Subtitle, Content">
    <p:bg>
      <p:bgPr>
        <a:solidFill>
          <a:srgbClr val="FFFFFF"/>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64" name="Google Shape;64;p15"/>
          <p:cNvSpPr txBox="1">
            <a:spLocks noGrp="1"/>
          </p:cNvSpPr>
          <p:nvPr>
            <p:ph type="subTitle" idx="1"/>
          </p:nvPr>
        </p:nvSpPr>
        <p:spPr>
          <a:xfrm>
            <a:off x="487575" y="941065"/>
            <a:ext cx="7921200" cy="668000"/>
          </a:xfrm>
          <a:prstGeom prst="rect">
            <a:avLst/>
          </a:prstGeom>
        </p:spPr>
        <p:txBody>
          <a:bodyPr spcFirstLastPara="1" wrap="square" lIns="91425" tIns="45700" rIns="91425" bIns="45700" anchor="t" anchorCtr="0"/>
          <a:lstStyle>
            <a:lvl1pPr lvl="0"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1059353297"/>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308158063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Left Align: Title, Content" preserve="1">
  <p:cSld name="Left Align: Title, Content">
    <p:bg>
      <p:bgPr>
        <a:solidFill>
          <a:srgbClr val="FFFFFF"/>
        </a:solid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609536668"/>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enter: Title, Content" preserve="1">
  <p:cSld name="Center: Title, Content">
    <p:bg>
      <p:bgPr>
        <a:solidFill>
          <a:srgbClr val="FFFFFF"/>
        </a:solidFill>
        <a:effectLst/>
      </p:bgPr>
    </p:bg>
    <p:spTree>
      <p:nvGrpSpPr>
        <p:cNvPr id="1" name="Shape 67"/>
        <p:cNvGrpSpPr/>
        <p:nvPr/>
      </p:nvGrpSpPr>
      <p:grpSpPr>
        <a:xfrm>
          <a:off x="0" y="0"/>
          <a:ext cx="0" cy="0"/>
          <a:chOff x="0" y="0"/>
          <a:chExt cx="0" cy="0"/>
        </a:xfrm>
      </p:grpSpPr>
      <p:sp>
        <p:nvSpPr>
          <p:cNvPr id="68" name="Google Shape;68;p17"/>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9" name="Google Shape;69;p17"/>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1484712792"/>
      </p:ext>
    </p:extLst>
  </p:cSld>
  <p:clrMapOvr>
    <a:masterClrMapping/>
  </p:clrMapOvr>
  <p:extLst mod="1">
    <p:ext uri="{DCECCB84-F9BA-43D5-87BE-67443E8EF086}">
      <p15:sldGuideLst xmlns:p15="http://schemas.microsoft.com/office/powerpoint/2012/main">
        <p15:guide id="1" orient="horz" pos="487">
          <p15:clr>
            <a:srgbClr val="FA7B17"/>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ver Slides" preserve="1">
  <p:cSld name="Cover Slides">
    <p:bg>
      <p:bgPr>
        <a:solidFill>
          <a:srgbClr val="FFFFFF"/>
        </a:solidFill>
        <a:effectLst/>
      </p:bgPr>
    </p:bg>
    <p:spTree>
      <p:nvGrpSpPr>
        <p:cNvPr id="1" name="Shape 70"/>
        <p:cNvGrpSpPr/>
        <p:nvPr/>
      </p:nvGrpSpPr>
      <p:grpSpPr>
        <a:xfrm>
          <a:off x="0" y="0"/>
          <a:ext cx="0" cy="0"/>
          <a:chOff x="0" y="0"/>
          <a:chExt cx="0" cy="0"/>
        </a:xfrm>
      </p:grpSpPr>
      <p:sp>
        <p:nvSpPr>
          <p:cNvPr id="71" name="Google Shape;71;p18"/>
          <p:cNvSpPr/>
          <p:nvPr/>
        </p:nvSpPr>
        <p:spPr>
          <a:xfrm>
            <a:off x="-136167" y="-76600"/>
            <a:ext cx="12464400" cy="70112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77896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hapter Slide 1" preserve="1">
  <p:cSld name="Chapter Slide 1">
    <p:bg>
      <p:bgPr>
        <a:solidFill>
          <a:srgbClr val="F4F0ED"/>
        </a:solidFill>
        <a:effectLst/>
      </p:bgPr>
    </p:bg>
    <p:spTree>
      <p:nvGrpSpPr>
        <p:cNvPr id="1" name="Shape 72"/>
        <p:cNvGrpSpPr/>
        <p:nvPr/>
      </p:nvGrpSpPr>
      <p:grpSpPr>
        <a:xfrm>
          <a:off x="0" y="0"/>
          <a:ext cx="0" cy="0"/>
          <a:chOff x="0" y="0"/>
          <a:chExt cx="0" cy="0"/>
        </a:xfrm>
      </p:grpSpPr>
      <p:sp>
        <p:nvSpPr>
          <p:cNvPr id="73" name="Google Shape;73;p19"/>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4" name="Google Shape;74;p19"/>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8E97D4"/>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5" name="Google Shape;75;p19"/>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1"/>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6" name="Google Shape;76;p19"/>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rgbClr val="4050C6"/>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77" name="Google Shape;77;p19"/>
          <p:cNvGrpSpPr/>
          <p:nvPr/>
        </p:nvGrpSpPr>
        <p:grpSpPr>
          <a:xfrm>
            <a:off x="-2814700" y="-2729600"/>
            <a:ext cx="17843733" cy="12159933"/>
            <a:chOff x="-2111025" y="-2047200"/>
            <a:chExt cx="13382800" cy="9119950"/>
          </a:xfrm>
        </p:grpSpPr>
        <p:sp>
          <p:nvSpPr>
            <p:cNvPr id="78" name="Google Shape;78;p19"/>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19"/>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 name="Google Shape;80;p19"/>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19"/>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2" name="Google Shape;82;p19"/>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4097326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hapter Slide 2" preserve="1">
  <p:cSld name="Chapter Slide 2">
    <p:bg>
      <p:bgPr>
        <a:solidFill>
          <a:srgbClr val="F4F0ED"/>
        </a:solidFill>
        <a:effectLst/>
      </p:bgPr>
    </p:bg>
    <p:spTree>
      <p:nvGrpSpPr>
        <p:cNvPr id="1" name="Shape 83"/>
        <p:cNvGrpSpPr/>
        <p:nvPr/>
      </p:nvGrpSpPr>
      <p:grpSpPr>
        <a:xfrm>
          <a:off x="0" y="0"/>
          <a:ext cx="0" cy="0"/>
          <a:chOff x="0" y="0"/>
          <a:chExt cx="0" cy="0"/>
        </a:xfrm>
      </p:grpSpPr>
      <p:sp>
        <p:nvSpPr>
          <p:cNvPr id="84" name="Google Shape;84;p20"/>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20"/>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6" name="Google Shape;86;p20"/>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51B1FF">
              <a:alpha val="5569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7" name="Google Shape;87;p20"/>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8" name="Google Shape;88;p20"/>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89" name="Google Shape;89;p20"/>
          <p:cNvGrpSpPr/>
          <p:nvPr/>
        </p:nvGrpSpPr>
        <p:grpSpPr>
          <a:xfrm>
            <a:off x="-2814700" y="-2729600"/>
            <a:ext cx="17843733" cy="12159933"/>
            <a:chOff x="-2111025" y="-2047200"/>
            <a:chExt cx="13382800" cy="9119950"/>
          </a:xfrm>
        </p:grpSpPr>
        <p:sp>
          <p:nvSpPr>
            <p:cNvPr id="90" name="Google Shape;90;p20"/>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20"/>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 name="Google Shape;92;p20"/>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 name="Google Shape;93;p20"/>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026986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hapter Slide 3" preserve="1">
  <p:cSld name="Chapter Slide 3">
    <p:bg>
      <p:bgPr>
        <a:solidFill>
          <a:srgbClr val="F4F0ED"/>
        </a:solidFill>
        <a:effectLst/>
      </p:bgPr>
    </p:bg>
    <p:spTree>
      <p:nvGrpSpPr>
        <p:cNvPr id="1" name="Shape 94"/>
        <p:cNvGrpSpPr/>
        <p:nvPr/>
      </p:nvGrpSpPr>
      <p:grpSpPr>
        <a:xfrm>
          <a:off x="0" y="0"/>
          <a:ext cx="0" cy="0"/>
          <a:chOff x="0" y="0"/>
          <a:chExt cx="0" cy="0"/>
        </a:xfrm>
      </p:grpSpPr>
      <p:sp>
        <p:nvSpPr>
          <p:cNvPr id="95" name="Google Shape;95;p21"/>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6" name="Google Shape;96;p21"/>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97" name="Google Shape;97;p21"/>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00BFA5">
              <a:alpha val="5176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8" name="Google Shape;98;p21"/>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9" name="Google Shape;99;p21"/>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100" name="Google Shape;100;p21"/>
          <p:cNvGrpSpPr/>
          <p:nvPr/>
        </p:nvGrpSpPr>
        <p:grpSpPr>
          <a:xfrm>
            <a:off x="-2814700" y="-2729600"/>
            <a:ext cx="17843733" cy="12159933"/>
            <a:chOff x="-2111025" y="-2047200"/>
            <a:chExt cx="13382800" cy="9119950"/>
          </a:xfrm>
        </p:grpSpPr>
        <p:sp>
          <p:nvSpPr>
            <p:cNvPr id="101" name="Google Shape;101;p21"/>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 name="Google Shape;102;p21"/>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 name="Google Shape;103;p21"/>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 name="Google Shape;104;p21"/>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0579565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hapter Slide 5" preserve="1">
  <p:cSld name="Chapter Slide 5">
    <p:bg>
      <p:bgPr>
        <a:solidFill>
          <a:srgbClr val="F4F0ED"/>
        </a:solidFill>
        <a:effectLst/>
      </p:bgPr>
    </p:bg>
    <p:spTree>
      <p:nvGrpSpPr>
        <p:cNvPr id="1" name="Shape 105"/>
        <p:cNvGrpSpPr/>
        <p:nvPr/>
      </p:nvGrpSpPr>
      <p:grpSpPr>
        <a:xfrm>
          <a:off x="0" y="0"/>
          <a:ext cx="0" cy="0"/>
          <a:chOff x="0" y="0"/>
          <a:chExt cx="0" cy="0"/>
        </a:xfrm>
      </p:grpSpPr>
      <p:sp>
        <p:nvSpPr>
          <p:cNvPr id="106" name="Google Shape;106;p22"/>
          <p:cNvSpPr/>
          <p:nvPr/>
        </p:nvSpPr>
        <p:spPr>
          <a:xfrm>
            <a:off x="-136167" y="-76600"/>
            <a:ext cx="12464400" cy="7011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7" name="Google Shape;107;p22"/>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9129319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hapter Slide 6" preserve="1">
  <p:cSld name="Chapter Slide 6">
    <p:bg>
      <p:bgPr>
        <a:solidFill>
          <a:srgbClr val="F4F0ED"/>
        </a:solidFill>
        <a:effectLst/>
      </p:bgPr>
    </p:bg>
    <p:spTree>
      <p:nvGrpSpPr>
        <p:cNvPr id="1" name="Shape 108"/>
        <p:cNvGrpSpPr/>
        <p:nvPr/>
      </p:nvGrpSpPr>
      <p:grpSpPr>
        <a:xfrm>
          <a:off x="0" y="0"/>
          <a:ext cx="0" cy="0"/>
          <a:chOff x="0" y="0"/>
          <a:chExt cx="0" cy="0"/>
        </a:xfrm>
      </p:grpSpPr>
      <p:sp>
        <p:nvSpPr>
          <p:cNvPr id="109" name="Google Shape;109;p23"/>
          <p:cNvSpPr/>
          <p:nvPr/>
        </p:nvSpPr>
        <p:spPr>
          <a:xfrm>
            <a:off x="-136167" y="-76600"/>
            <a:ext cx="12464400" cy="7011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0" name="Google Shape;110;p23"/>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9431944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hapter Slide 7" preserve="1">
  <p:cSld name="Chapter Slide 7">
    <p:bg>
      <p:bgPr>
        <a:solidFill>
          <a:srgbClr val="F4F0ED"/>
        </a:solidFill>
        <a:effectLst/>
      </p:bgPr>
    </p:bg>
    <p:spTree>
      <p:nvGrpSpPr>
        <p:cNvPr id="1" name="Shape 111"/>
        <p:cNvGrpSpPr/>
        <p:nvPr/>
      </p:nvGrpSpPr>
      <p:grpSpPr>
        <a:xfrm>
          <a:off x="0" y="0"/>
          <a:ext cx="0" cy="0"/>
          <a:chOff x="0" y="0"/>
          <a:chExt cx="0" cy="0"/>
        </a:xfrm>
      </p:grpSpPr>
      <p:sp>
        <p:nvSpPr>
          <p:cNvPr id="112" name="Google Shape;112;p24"/>
          <p:cNvSpPr/>
          <p:nvPr/>
        </p:nvSpPr>
        <p:spPr>
          <a:xfrm>
            <a:off x="-136167" y="-76600"/>
            <a:ext cx="12464400" cy="7011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3" name="Google Shape;113;p24"/>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2447935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Agenda objectives" preserve="1">
  <p:cSld name="Agenda objectives">
    <p:spTree>
      <p:nvGrpSpPr>
        <p:cNvPr id="1" name="Shape 114"/>
        <p:cNvGrpSpPr/>
        <p:nvPr/>
      </p:nvGrpSpPr>
      <p:grpSpPr>
        <a:xfrm>
          <a:off x="0" y="0"/>
          <a:ext cx="0" cy="0"/>
          <a:chOff x="0" y="0"/>
          <a:chExt cx="0" cy="0"/>
        </a:xfrm>
      </p:grpSpPr>
      <p:sp>
        <p:nvSpPr>
          <p:cNvPr id="115" name="Google Shape;115;p25"/>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chemeClr val="accent1"/>
          </a:solidFill>
          <a:ln>
            <a:noFill/>
          </a:ln>
        </p:spPr>
      </p:sp>
      <p:pic>
        <p:nvPicPr>
          <p:cNvPr id="116" name="Google Shape;116;p25"/>
          <p:cNvPicPr preferRelativeResize="0"/>
          <p:nvPr/>
        </p:nvPicPr>
        <p:blipFill>
          <a:blip r:embed="rId2">
            <a:alphaModFix/>
          </a:blip>
          <a:stretch>
            <a:fillRect/>
          </a:stretch>
        </p:blipFill>
        <p:spPr>
          <a:xfrm>
            <a:off x="631440" y="6275379"/>
            <a:ext cx="1320365" cy="295300"/>
          </a:xfrm>
          <a:prstGeom prst="rect">
            <a:avLst/>
          </a:prstGeom>
          <a:noFill/>
          <a:ln>
            <a:noFill/>
          </a:ln>
        </p:spPr>
      </p:pic>
    </p:spTree>
    <p:extLst>
      <p:ext uri="{BB962C8B-B14F-4D97-AF65-F5344CB8AC3E}">
        <p14:creationId xmlns:p14="http://schemas.microsoft.com/office/powerpoint/2010/main" val="3342510034"/>
      </p:ext>
    </p:extLst>
  </p:cSld>
  <p:clrMapOvr>
    <a:masterClrMapping/>
  </p:clrMapOvr>
  <p:extLst mod="1">
    <p:ext uri="{DCECCB84-F9BA-43D5-87BE-67443E8EF086}">
      <p15:sldGuideLst xmlns:p15="http://schemas.microsoft.com/office/powerpoint/2012/main">
        <p15:guide id="1" pos="298">
          <p15:clr>
            <a:srgbClr val="FA7B17"/>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52495457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Agenda objectives 2" preserve="1">
  <p:cSld name="Agenda objectives 2">
    <p:spTree>
      <p:nvGrpSpPr>
        <p:cNvPr id="1" name="Shape 117"/>
        <p:cNvGrpSpPr/>
        <p:nvPr/>
      </p:nvGrpSpPr>
      <p:grpSpPr>
        <a:xfrm>
          <a:off x="0" y="0"/>
          <a:ext cx="0" cy="0"/>
          <a:chOff x="0" y="0"/>
          <a:chExt cx="0" cy="0"/>
        </a:xfrm>
      </p:grpSpPr>
      <p:sp>
        <p:nvSpPr>
          <p:cNvPr id="118" name="Google Shape;118;p26"/>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rgbClr val="F4F0ED"/>
          </a:solidFill>
          <a:ln>
            <a:noFill/>
          </a:ln>
        </p:spPr>
      </p:sp>
      <p:pic>
        <p:nvPicPr>
          <p:cNvPr id="119" name="Google Shape;119;p26"/>
          <p:cNvPicPr preferRelativeResize="0"/>
          <p:nvPr/>
        </p:nvPicPr>
        <p:blipFill>
          <a:blip r:embed="rId2">
            <a:alphaModFix/>
          </a:blip>
          <a:stretch>
            <a:fillRect/>
          </a:stretch>
        </p:blipFill>
        <p:spPr>
          <a:xfrm>
            <a:off x="428039" y="6125785"/>
            <a:ext cx="1755011" cy="644167"/>
          </a:xfrm>
          <a:prstGeom prst="rect">
            <a:avLst/>
          </a:prstGeom>
          <a:noFill/>
          <a:ln>
            <a:noFill/>
          </a:ln>
        </p:spPr>
      </p:pic>
    </p:spTree>
    <p:extLst>
      <p:ext uri="{BB962C8B-B14F-4D97-AF65-F5344CB8AC3E}">
        <p14:creationId xmlns:p14="http://schemas.microsoft.com/office/powerpoint/2010/main" val="409675235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Headline in Circle" preserve="1">
  <p:cSld name="Headline in Circle">
    <p:spTree>
      <p:nvGrpSpPr>
        <p:cNvPr id="1" name="Shape 120"/>
        <p:cNvGrpSpPr/>
        <p:nvPr/>
      </p:nvGrpSpPr>
      <p:grpSpPr>
        <a:xfrm>
          <a:off x="0" y="0"/>
          <a:ext cx="0" cy="0"/>
          <a:chOff x="0" y="0"/>
          <a:chExt cx="0" cy="0"/>
        </a:xfrm>
      </p:grpSpPr>
      <p:sp>
        <p:nvSpPr>
          <p:cNvPr id="121" name="Google Shape;121;p27"/>
          <p:cNvSpPr/>
          <p:nvPr/>
        </p:nvSpPr>
        <p:spPr>
          <a:xfrm>
            <a:off x="-457200" y="394471"/>
            <a:ext cx="3912800" cy="3912800"/>
          </a:xfrm>
          <a:prstGeom prst="ellipse">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2" name="Google Shape;122;p27"/>
          <p:cNvSpPr/>
          <p:nvPr/>
        </p:nvSpPr>
        <p:spPr>
          <a:xfrm>
            <a:off x="-192179" y="394471"/>
            <a:ext cx="3912800" cy="3912800"/>
          </a:xfrm>
          <a:prstGeom prst="ellips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3" name="Google Shape;123;p27"/>
          <p:cNvSpPr txBox="1">
            <a:spLocks noGrp="1"/>
          </p:cNvSpPr>
          <p:nvPr>
            <p:ph type="title"/>
          </p:nvPr>
        </p:nvSpPr>
        <p:spPr>
          <a:xfrm>
            <a:off x="60821" y="1183871"/>
            <a:ext cx="3406800" cy="2334000"/>
          </a:xfrm>
          <a:prstGeom prst="rect">
            <a:avLst/>
          </a:prstGeom>
        </p:spPr>
        <p:txBody>
          <a:bodyPr spcFirstLastPara="1" wrap="square" lIns="91425" tIns="45700" rIns="91425" bIns="45700" anchor="t"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511463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lumn text" preserve="1">
  <p:cSld name="Three column text">
    <p:spTree>
      <p:nvGrpSpPr>
        <p:cNvPr id="1" name="Shape 124"/>
        <p:cNvGrpSpPr/>
        <p:nvPr/>
      </p:nvGrpSpPr>
      <p:grpSpPr>
        <a:xfrm>
          <a:off x="0" y="0"/>
          <a:ext cx="0" cy="0"/>
          <a:chOff x="0" y="0"/>
          <a:chExt cx="0" cy="0"/>
        </a:xfrm>
      </p:grpSpPr>
      <p:grpSp>
        <p:nvGrpSpPr>
          <p:cNvPr id="125" name="Google Shape;125;p28"/>
          <p:cNvGrpSpPr/>
          <p:nvPr/>
        </p:nvGrpSpPr>
        <p:grpSpPr>
          <a:xfrm>
            <a:off x="629326" y="1395431"/>
            <a:ext cx="3429141" cy="4518736"/>
            <a:chOff x="475566" y="1046573"/>
            <a:chExt cx="2571856" cy="3389052"/>
          </a:xfrm>
        </p:grpSpPr>
        <p:sp>
          <p:nvSpPr>
            <p:cNvPr id="126" name="Google Shape;126;p28"/>
            <p:cNvSpPr/>
            <p:nvPr/>
          </p:nvSpPr>
          <p:spPr>
            <a:xfrm>
              <a:off x="475566" y="1063625"/>
              <a:ext cx="25713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27" name="Google Shape;127;p28"/>
            <p:cNvSpPr/>
            <p:nvPr/>
          </p:nvSpPr>
          <p:spPr>
            <a:xfrm rot="10800000" flipH="1">
              <a:off x="476122" y="1046573"/>
              <a:ext cx="25713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28" name="Google Shape;128;p28"/>
            <p:cNvSpPr/>
            <p:nvPr/>
          </p:nvSpPr>
          <p:spPr>
            <a:xfrm rot="10800000" flipH="1">
              <a:off x="476122" y="1491706"/>
              <a:ext cx="25713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29" name="Google Shape;129;p28"/>
          <p:cNvGrpSpPr/>
          <p:nvPr/>
        </p:nvGrpSpPr>
        <p:grpSpPr>
          <a:xfrm>
            <a:off x="4381756" y="1395433"/>
            <a:ext cx="3429233" cy="4518733"/>
            <a:chOff x="3284266" y="1046575"/>
            <a:chExt cx="2571925" cy="3389050"/>
          </a:xfrm>
        </p:grpSpPr>
        <p:sp>
          <p:nvSpPr>
            <p:cNvPr id="130" name="Google Shape;130;p28"/>
            <p:cNvSpPr/>
            <p:nvPr/>
          </p:nvSpPr>
          <p:spPr>
            <a:xfrm>
              <a:off x="3286091" y="1063625"/>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31" name="Google Shape;131;p28"/>
            <p:cNvSpPr/>
            <p:nvPr/>
          </p:nvSpPr>
          <p:spPr>
            <a:xfrm rot="10800000" flipH="1">
              <a:off x="3284266" y="1046575"/>
              <a:ext cx="2571300" cy="445500"/>
            </a:xfrm>
            <a:prstGeom prst="rect">
              <a:avLst/>
            </a:prstGeom>
            <a:solidFill>
              <a:srgbClr val="00BFA5"/>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2" name="Google Shape;132;p28"/>
            <p:cNvSpPr/>
            <p:nvPr/>
          </p:nvSpPr>
          <p:spPr>
            <a:xfrm rot="10800000" flipH="1">
              <a:off x="3284266" y="1491709"/>
              <a:ext cx="2571300" cy="44700"/>
            </a:xfrm>
            <a:prstGeom prst="rect">
              <a:avLst/>
            </a:prstGeom>
            <a:solidFill>
              <a:srgbClr val="00BFA5">
                <a:alpha val="51920"/>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33" name="Google Shape;133;p28"/>
          <p:cNvGrpSpPr/>
          <p:nvPr/>
        </p:nvGrpSpPr>
        <p:grpSpPr>
          <a:xfrm>
            <a:off x="8134275" y="1406797"/>
            <a:ext cx="3428400" cy="4518733"/>
            <a:chOff x="6073322" y="1055098"/>
            <a:chExt cx="2571300" cy="3389050"/>
          </a:xfrm>
        </p:grpSpPr>
        <p:sp>
          <p:nvSpPr>
            <p:cNvPr id="134" name="Google Shape;134;p28"/>
            <p:cNvSpPr/>
            <p:nvPr/>
          </p:nvSpPr>
          <p:spPr>
            <a:xfrm>
              <a:off x="6073956" y="1072147"/>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r>
                <a:rPr lang="en" sz="2400">
                  <a:solidFill>
                    <a:srgbClr val="FFFFFF"/>
                  </a:solidFill>
                  <a:latin typeface="Proxima Nova"/>
                  <a:ea typeface="Proxima Nova"/>
                  <a:cs typeface="Proxima Nova"/>
                  <a:sym typeface="Proxima Nova"/>
                </a:rPr>
                <a:t> </a:t>
              </a:r>
              <a:endParaRPr sz="1867" b="0" i="0" u="none" strike="noStrike" cap="none">
                <a:solidFill>
                  <a:srgbClr val="FFFFFF"/>
                </a:solidFill>
                <a:latin typeface="Proxima Nova"/>
                <a:ea typeface="Proxima Nova"/>
                <a:cs typeface="Proxima Nova"/>
                <a:sym typeface="Proxima Nova"/>
              </a:endParaRPr>
            </a:p>
          </p:txBody>
        </p:sp>
        <p:sp>
          <p:nvSpPr>
            <p:cNvPr id="135" name="Google Shape;135;p28"/>
            <p:cNvSpPr/>
            <p:nvPr/>
          </p:nvSpPr>
          <p:spPr>
            <a:xfrm rot="10800000" flipH="1">
              <a:off x="6073322" y="1055098"/>
              <a:ext cx="25713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6" name="Google Shape;136;p28"/>
            <p:cNvSpPr/>
            <p:nvPr/>
          </p:nvSpPr>
          <p:spPr>
            <a:xfrm rot="10800000" flipH="1">
              <a:off x="6073322" y="1500231"/>
              <a:ext cx="25713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37" name="Google Shape;137;p28"/>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867283126"/>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wo column text" preserve="1">
  <p:cSld name="Two column text">
    <p:spTree>
      <p:nvGrpSpPr>
        <p:cNvPr id="1" name="Shape 138"/>
        <p:cNvGrpSpPr/>
        <p:nvPr/>
      </p:nvGrpSpPr>
      <p:grpSpPr>
        <a:xfrm>
          <a:off x="0" y="0"/>
          <a:ext cx="0" cy="0"/>
          <a:chOff x="0" y="0"/>
          <a:chExt cx="0" cy="0"/>
        </a:xfrm>
      </p:grpSpPr>
      <p:grpSp>
        <p:nvGrpSpPr>
          <p:cNvPr id="139" name="Google Shape;139;p29"/>
          <p:cNvGrpSpPr/>
          <p:nvPr/>
        </p:nvGrpSpPr>
        <p:grpSpPr>
          <a:xfrm>
            <a:off x="625816" y="1449330"/>
            <a:ext cx="5241257" cy="4518719"/>
            <a:chOff x="666884" y="1086986"/>
            <a:chExt cx="3737348" cy="3389039"/>
          </a:xfrm>
        </p:grpSpPr>
        <p:sp>
          <p:nvSpPr>
            <p:cNvPr id="140" name="Google Shape;140;p29"/>
            <p:cNvSpPr/>
            <p:nvPr/>
          </p:nvSpPr>
          <p:spPr>
            <a:xfrm>
              <a:off x="667132" y="1104025"/>
              <a:ext cx="3737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1" name="Google Shape;141;p29"/>
            <p:cNvSpPr/>
            <p:nvPr/>
          </p:nvSpPr>
          <p:spPr>
            <a:xfrm rot="10800000" flipH="1">
              <a:off x="666884" y="1086986"/>
              <a:ext cx="37371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2" name="Google Shape;142;p29"/>
            <p:cNvSpPr/>
            <p:nvPr/>
          </p:nvSpPr>
          <p:spPr>
            <a:xfrm rot="10800000" flipH="1">
              <a:off x="666884" y="1532120"/>
              <a:ext cx="37371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43" name="Google Shape;143;p29"/>
          <p:cNvGrpSpPr/>
          <p:nvPr/>
        </p:nvGrpSpPr>
        <p:grpSpPr>
          <a:xfrm>
            <a:off x="6328705" y="1448205"/>
            <a:ext cx="5237480" cy="4518644"/>
            <a:chOff x="4742462" y="1086142"/>
            <a:chExt cx="3734655" cy="3388983"/>
          </a:xfrm>
        </p:grpSpPr>
        <p:sp>
          <p:nvSpPr>
            <p:cNvPr id="144" name="Google Shape;144;p29"/>
            <p:cNvSpPr/>
            <p:nvPr/>
          </p:nvSpPr>
          <p:spPr>
            <a:xfrm>
              <a:off x="4742716" y="1104025"/>
              <a:ext cx="3734400" cy="33711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5" name="Google Shape;145;p29"/>
            <p:cNvSpPr/>
            <p:nvPr/>
          </p:nvSpPr>
          <p:spPr>
            <a:xfrm rot="10800000" flipH="1">
              <a:off x="4742462" y="1086142"/>
              <a:ext cx="37344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6" name="Google Shape;146;p29"/>
            <p:cNvSpPr/>
            <p:nvPr/>
          </p:nvSpPr>
          <p:spPr>
            <a:xfrm rot="10800000" flipH="1">
              <a:off x="4742462" y="1531276"/>
              <a:ext cx="37344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47" name="Google Shape;147;p29"/>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703196267"/>
      </p:ext>
    </p:extLst>
  </p:cSld>
  <p:clrMapOvr>
    <a:masterClrMapping/>
  </p:clrMapOvr>
  <p:extLst mod="1">
    <p:ext uri="{DCECCB84-F9BA-43D5-87BE-67443E8EF086}">
      <p15:sldGuideLst xmlns:p15="http://schemas.microsoft.com/office/powerpoint/2012/main">
        <p15:guide id="1" pos="297">
          <p15:clr>
            <a:srgbClr val="FA7B17"/>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hree Columns/Arrows" preserve="1">
  <p:cSld name="Three Columns/Arrows">
    <p:spTree>
      <p:nvGrpSpPr>
        <p:cNvPr id="1" name="Shape 148"/>
        <p:cNvGrpSpPr/>
        <p:nvPr/>
      </p:nvGrpSpPr>
      <p:grpSpPr>
        <a:xfrm>
          <a:off x="0" y="0"/>
          <a:ext cx="0" cy="0"/>
          <a:chOff x="0" y="0"/>
          <a:chExt cx="0" cy="0"/>
        </a:xfrm>
      </p:grpSpPr>
      <p:sp>
        <p:nvSpPr>
          <p:cNvPr id="149" name="Google Shape;149;p30"/>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150" name="Google Shape;150;p30"/>
          <p:cNvSpPr/>
          <p:nvPr/>
        </p:nvSpPr>
        <p:spPr>
          <a:xfrm>
            <a:off x="671716" y="1657801"/>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1" name="Google Shape;151;p30"/>
          <p:cNvSpPr/>
          <p:nvPr/>
        </p:nvSpPr>
        <p:spPr>
          <a:xfrm>
            <a:off x="4370000"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2" name="Google Shape;152;p30"/>
          <p:cNvSpPr/>
          <p:nvPr/>
        </p:nvSpPr>
        <p:spPr>
          <a:xfrm>
            <a:off x="8068284"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3" name="Google Shape;153;p30"/>
          <p:cNvSpPr/>
          <p:nvPr/>
        </p:nvSpPr>
        <p:spPr>
          <a:xfrm>
            <a:off x="3882256"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
        <p:nvSpPr>
          <p:cNvPr id="154" name="Google Shape;154;p30"/>
          <p:cNvSpPr/>
          <p:nvPr/>
        </p:nvSpPr>
        <p:spPr>
          <a:xfrm>
            <a:off x="7579185"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278578714"/>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155"/>
        <p:cNvGrpSpPr/>
        <p:nvPr/>
      </p:nvGrpSpPr>
      <p:grpSpPr>
        <a:xfrm>
          <a:off x="0" y="0"/>
          <a:ext cx="0" cy="0"/>
          <a:chOff x="0" y="0"/>
          <a:chExt cx="0" cy="0"/>
        </a:xfrm>
      </p:grpSpPr>
    </p:spTree>
    <p:extLst>
      <p:ext uri="{BB962C8B-B14F-4D97-AF65-F5344CB8AC3E}">
        <p14:creationId xmlns:p14="http://schemas.microsoft.com/office/powerpoint/2010/main" val="687196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en-US"/>
              <a:t>Click to edit Master title style</a:t>
            </a:r>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3202542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2157040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pPr lvl="0"/>
            <a:r>
              <a:rPr lang="en-US"/>
              <a:t>Edit Master text styles</a:t>
            </a: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4086284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image" Target="../media/image1.pn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19" Type="http://schemas.openxmlformats.org/officeDocument/2006/relationships/theme" Target="../theme/theme2.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4035689561"/>
      </p:ext>
    </p:extLst>
  </p:cSld>
  <p:clrMap bg1="lt1" tx1="dk1" bg2="dk2" tx2="lt2" accent1="accent1" accent2="accent2" accent3="accent3" accent4="accent4" accent5="accent5" accent6="accent6" hlink="hlink" folHlink="folHlink"/>
  <p:sldLayoutIdLst>
    <p:sldLayoutId id="2147493675" r:id="rId1"/>
    <p:sldLayoutId id="2147493676" r:id="rId2"/>
    <p:sldLayoutId id="2147493677" r:id="rId3"/>
    <p:sldLayoutId id="2147493678" r:id="rId4"/>
    <p:sldLayoutId id="2147493679" r:id="rId5"/>
    <p:sldLayoutId id="2147493680" r:id="rId6"/>
    <p:sldLayoutId id="2147493681" r:id="rId7"/>
    <p:sldLayoutId id="2147493682" r:id="rId8"/>
    <p:sldLayoutId id="2147493683" r:id="rId9"/>
    <p:sldLayoutId id="2147493684" r:id="rId10"/>
    <p:sldLayoutId id="2147493685" r:id="rId11"/>
    <p:sldLayoutId id="2147493636" r:id="rId12"/>
    <p:sldLayoutId id="2147493637" r:id="rId13"/>
    <p:sldLayoutId id="2147493638" r:id="rId14"/>
    <p:sldLayoutId id="2147493640" r:id="rId15"/>
    <p:sldLayoutId id="2147493642" r:id="rId16"/>
    <p:sldLayoutId id="2147493643" r:id="rId17"/>
    <p:sldLayoutId id="2147493644" r:id="rId18"/>
    <p:sldLayoutId id="2147493645" r:id="rId19"/>
    <p:sldLayoutId id="2147493646" r:id="rId20"/>
    <p:sldLayoutId id="2147493647" r:id="rId21"/>
    <p:sldLayoutId id="2147493648" r:id="rId22"/>
    <p:sldLayoutId id="2147493649" r:id="rId23"/>
    <p:sldLayoutId id="2147493650" r:id="rId24"/>
    <p:sldLayoutId id="2147493651" r:id="rId25"/>
    <p:sldLayoutId id="2147493652" r:id="rId26"/>
    <p:sldLayoutId id="2147493653" r:id="rId27"/>
    <p:sldLayoutId id="2147493654" r:id="rId28"/>
    <p:sldLayoutId id="2147493655" r:id="rId29"/>
    <p:sldLayoutId id="2147493656" r:id="rId30"/>
    <p:sldLayoutId id="2147493657" r:id="rId31"/>
    <p:sldLayoutId id="2147493658" r:id="rId32"/>
    <p:sldLayoutId id="2147493659" r:id="rId33"/>
    <p:sldLayoutId id="2147493660" r:id="rId34"/>
    <p:sldLayoutId id="2147493661" r:id="rId35"/>
    <p:sldLayoutId id="2147493662" r:id="rId36"/>
    <p:sldLayoutId id="2147493663" r:id="rId37"/>
    <p:sldLayoutId id="2147493664" r:id="rId38"/>
    <p:sldLayoutId id="2147493665" r:id="rId39"/>
    <p:sldLayoutId id="2147493666" r:id="rId40"/>
    <p:sldLayoutId id="2147493667" r:id="rId41"/>
    <p:sldLayoutId id="2147493668" r:id="rId42"/>
    <p:sldLayoutId id="2147493669" r:id="rId43"/>
    <p:sldLayoutId id="2147493670" r:id="rId44"/>
    <p:sldLayoutId id="2147493671" r:id="rId45"/>
    <p:sldLayoutId id="2147493672" r:id="rId46"/>
    <p:sldLayoutId id="2147493673" r:id="rId47"/>
  </p:sldLayoutIdLst>
  <p:transition spd="slow">
    <p:push dir="u"/>
  </p:transition>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09600" y="365765"/>
            <a:ext cx="10972800" cy="7268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sz="3600"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9pPr>
          </a:lstStyle>
          <a:p>
            <a:endParaRPr/>
          </a:p>
        </p:txBody>
      </p:sp>
      <p:sp>
        <p:nvSpPr>
          <p:cNvPr id="52" name="Google Shape;52;p13"/>
          <p:cNvSpPr txBox="1">
            <a:spLocks noGrp="1"/>
          </p:cNvSpPr>
          <p:nvPr>
            <p:ph type="body" idx="1"/>
          </p:nvPr>
        </p:nvSpPr>
        <p:spPr>
          <a:xfrm>
            <a:off x="609600" y="1597152"/>
            <a:ext cx="10972800" cy="4525600"/>
          </a:xfrm>
          <a:prstGeom prst="rect">
            <a:avLst/>
          </a:prstGeom>
          <a:noFill/>
          <a:ln>
            <a:noFill/>
          </a:ln>
        </p:spPr>
        <p:txBody>
          <a:bodyPr spcFirstLastPara="1" wrap="square" lIns="91425" tIns="45700" rIns="91425" bIns="45700" anchor="t" anchorCtr="0"/>
          <a:lstStyle>
            <a:lvl1pPr marL="457200" marR="0" lvl="0" indent="-228600" algn="l" rtl="0">
              <a:spcBef>
                <a:spcPts val="1200"/>
              </a:spcBef>
              <a:spcAft>
                <a:spcPts val="0"/>
              </a:spcAft>
              <a:buSzPts val="1400"/>
              <a:buNone/>
              <a:defRPr sz="1800" b="0" i="0" u="none" strike="noStrike" cap="none">
                <a:solidFill>
                  <a:schemeClr val="dk2"/>
                </a:solidFill>
                <a:latin typeface="Proxima Nova"/>
                <a:ea typeface="Proxima Nova"/>
                <a:cs typeface="Proxima Nova"/>
                <a:sym typeface="Proxima Nova"/>
              </a:defRPr>
            </a:lvl1pPr>
            <a:lvl2pPr marL="914400" marR="0" lvl="1" indent="-308610" algn="l" rtl="0">
              <a:spcBef>
                <a:spcPts val="863"/>
              </a:spcBef>
              <a:spcAft>
                <a:spcPts val="0"/>
              </a:spcAft>
              <a:buClr>
                <a:srgbClr val="0090EF"/>
              </a:buClr>
              <a:buSzPts val="1260"/>
              <a:buFont typeface="Arial"/>
              <a:buChar char="•"/>
              <a:defRPr sz="1800" b="0" i="0" u="none" strike="noStrike" cap="none">
                <a:solidFill>
                  <a:schemeClr val="dk2"/>
                </a:solidFill>
                <a:latin typeface="Proxima Nova"/>
                <a:ea typeface="Proxima Nova"/>
                <a:cs typeface="Proxima Nova"/>
                <a:sym typeface="Proxima Nova"/>
              </a:defRPr>
            </a:lvl2pPr>
            <a:lvl3pPr marL="1371600" marR="0" lvl="2" indent="-299719" algn="l" rtl="0">
              <a:spcBef>
                <a:spcPts val="988"/>
              </a:spcBef>
              <a:spcAft>
                <a:spcPts val="0"/>
              </a:spcAft>
              <a:buClr>
                <a:srgbClr val="0090EF"/>
              </a:buClr>
              <a:buSzPts val="1120"/>
              <a:buFont typeface="Arial"/>
              <a:buChar char="•"/>
              <a:defRPr sz="1600" b="0" i="0" u="none" strike="noStrike" cap="none">
                <a:solidFill>
                  <a:schemeClr val="dk2"/>
                </a:solidFill>
                <a:latin typeface="Proxima Nova"/>
                <a:ea typeface="Proxima Nova"/>
                <a:cs typeface="Proxima Nova"/>
                <a:sym typeface="Proxima Nova"/>
              </a:defRPr>
            </a:lvl3pPr>
            <a:lvl4pPr marL="1828800" marR="0" lvl="3" indent="-330200" algn="l" rtl="0">
              <a:spcBef>
                <a:spcPts val="320"/>
              </a:spcBef>
              <a:spcAft>
                <a:spcPts val="0"/>
              </a:spcAft>
              <a:buClr>
                <a:schemeClr val="dk2"/>
              </a:buClr>
              <a:buSzPts val="1600"/>
              <a:buFont typeface="Arial"/>
              <a:buChar char="–"/>
              <a:defRPr sz="1600" b="0" i="0" u="none" strike="noStrike" cap="none">
                <a:solidFill>
                  <a:schemeClr val="dk2"/>
                </a:solidFill>
                <a:latin typeface="Proxima Nova"/>
                <a:ea typeface="Proxima Nova"/>
                <a:cs typeface="Proxima Nova"/>
                <a:sym typeface="Proxima Nova"/>
              </a:defRPr>
            </a:lvl4pPr>
            <a:lvl5pPr marL="2286000" marR="0" lvl="4" indent="-279400" algn="l" rtl="0">
              <a:spcBef>
                <a:spcPts val="320"/>
              </a:spcBef>
              <a:spcAft>
                <a:spcPts val="0"/>
              </a:spcAft>
              <a:buClr>
                <a:schemeClr val="dk2"/>
              </a:buClr>
              <a:buSzPts val="800"/>
              <a:buFont typeface="Noto Sans Symbols"/>
              <a:buChar char="○"/>
              <a:defRPr sz="1600" b="0" i="0" u="none" strike="noStrike" cap="none">
                <a:solidFill>
                  <a:schemeClr val="dk2"/>
                </a:solidFill>
                <a:latin typeface="Proxima Nova"/>
                <a:ea typeface="Proxima Nova"/>
                <a:cs typeface="Proxima Nova"/>
                <a:sym typeface="Proxima Nov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13"/>
          <p:cNvSpPr txBox="1"/>
          <p:nvPr/>
        </p:nvSpPr>
        <p:spPr>
          <a:xfrm>
            <a:off x="9257733" y="6372489"/>
            <a:ext cx="2738000" cy="288000"/>
          </a:xfrm>
          <a:prstGeom prst="rect">
            <a:avLst/>
          </a:prstGeom>
          <a:noFill/>
          <a:ln>
            <a:noFill/>
          </a:ln>
        </p:spPr>
        <p:txBody>
          <a:bodyPr spcFirstLastPara="1" wrap="square" lIns="121900" tIns="60933" rIns="121900" bIns="60933" anchor="t" anchorCtr="0">
            <a:noAutofit/>
          </a:bodyPr>
          <a:lstStyle/>
          <a:p>
            <a:pPr marL="0" marR="0" lvl="0" indent="0" algn="ctr" rtl="0">
              <a:spcBef>
                <a:spcPts val="0"/>
              </a:spcBef>
              <a:spcAft>
                <a:spcPts val="0"/>
              </a:spcAft>
              <a:buNone/>
            </a:pPr>
            <a:r>
              <a:rPr lang="en" sz="1067" b="0" i="0" u="none" strike="noStrike" cap="none">
                <a:solidFill>
                  <a:srgbClr val="858585"/>
                </a:solidFill>
                <a:latin typeface="Proxima Nova"/>
                <a:ea typeface="Proxima Nova"/>
                <a:cs typeface="Proxima Nova"/>
                <a:sym typeface="Proxima Nova"/>
              </a:rPr>
              <a:t>Medallia © Copyright 201</a:t>
            </a:r>
            <a:r>
              <a:rPr lang="en" sz="1067">
                <a:solidFill>
                  <a:srgbClr val="858585"/>
                </a:solidFill>
                <a:latin typeface="Proxima Nova"/>
                <a:ea typeface="Proxima Nova"/>
                <a:cs typeface="Proxima Nova"/>
                <a:sym typeface="Proxima Nova"/>
              </a:rPr>
              <a:t>9</a:t>
            </a:r>
            <a:r>
              <a:rPr lang="en" sz="1067" b="0" i="0" u="none" strike="noStrike" cap="none">
                <a:solidFill>
                  <a:srgbClr val="858585"/>
                </a:solidFill>
                <a:latin typeface="Proxima Nova"/>
                <a:ea typeface="Proxima Nova"/>
                <a:cs typeface="Proxima Nova"/>
                <a:sym typeface="Proxima Nova"/>
              </a:rPr>
              <a:t>. Confidential.</a:t>
            </a:r>
            <a:endParaRPr sz="2400"/>
          </a:p>
        </p:txBody>
      </p:sp>
      <p:pic>
        <p:nvPicPr>
          <p:cNvPr id="54" name="Google Shape;54;p13"/>
          <p:cNvPicPr preferRelativeResize="0"/>
          <p:nvPr/>
        </p:nvPicPr>
        <p:blipFill>
          <a:blip r:embed="rId20">
            <a:alphaModFix/>
          </a:blip>
          <a:stretch>
            <a:fillRect/>
          </a:stretch>
        </p:blipFill>
        <p:spPr>
          <a:xfrm>
            <a:off x="428039" y="6125785"/>
            <a:ext cx="1755011" cy="644167"/>
          </a:xfrm>
          <a:prstGeom prst="rect">
            <a:avLst/>
          </a:prstGeom>
          <a:noFill/>
          <a:ln>
            <a:noFill/>
          </a:ln>
        </p:spPr>
      </p:pic>
      <p:sp>
        <p:nvSpPr>
          <p:cNvPr id="55" name="Google Shape;55;p13"/>
          <p:cNvSpPr/>
          <p:nvPr/>
        </p:nvSpPr>
        <p:spPr>
          <a:xfrm rot="10800000" flipH="1">
            <a:off x="4065491" y="6798400"/>
            <a:ext cx="4072800" cy="59600"/>
          </a:xfrm>
          <a:prstGeom prst="rect">
            <a:avLst/>
          </a:prstGeom>
          <a:solidFill>
            <a:schemeClr val="accent2"/>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6" name="Google Shape;56;p13"/>
          <p:cNvSpPr/>
          <p:nvPr/>
        </p:nvSpPr>
        <p:spPr>
          <a:xfrm rot="10800000" flipH="1">
            <a:off x="8119180" y="6798400"/>
            <a:ext cx="4072800" cy="59600"/>
          </a:xfrm>
          <a:prstGeom prst="rect">
            <a:avLst/>
          </a:prstGeom>
          <a:solidFill>
            <a:schemeClr val="accent3"/>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7" name="Google Shape;57;p13"/>
          <p:cNvSpPr/>
          <p:nvPr/>
        </p:nvSpPr>
        <p:spPr>
          <a:xfrm rot="10800000" flipH="1">
            <a:off x="3" y="6798400"/>
            <a:ext cx="4072800" cy="59600"/>
          </a:xfrm>
          <a:prstGeom prst="rect">
            <a:avLst/>
          </a:prstGeom>
          <a:solidFill>
            <a:schemeClr val="accent1"/>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Tree>
    <p:extLst>
      <p:ext uri="{BB962C8B-B14F-4D97-AF65-F5344CB8AC3E}">
        <p14:creationId xmlns:p14="http://schemas.microsoft.com/office/powerpoint/2010/main" val="1421520661"/>
      </p:ext>
    </p:extLst>
  </p:cSld>
  <p:clrMap bg1="lt1" tx1="dk1" bg2="dk2" tx2="lt2" accent1="accent1" accent2="accent2" accent3="accent3" accent4="accent4" accent5="accent5" accent6="accent6" hlink="hlink" folHlink="folHlink"/>
  <p:sldLayoutIdLst>
    <p:sldLayoutId id="2147493687" r:id="rId1"/>
    <p:sldLayoutId id="2147493688" r:id="rId2"/>
    <p:sldLayoutId id="2147493689" r:id="rId3"/>
    <p:sldLayoutId id="2147493690" r:id="rId4"/>
    <p:sldLayoutId id="2147493691" r:id="rId5"/>
    <p:sldLayoutId id="2147493692" r:id="rId6"/>
    <p:sldLayoutId id="2147493693" r:id="rId7"/>
    <p:sldLayoutId id="2147493694" r:id="rId8"/>
    <p:sldLayoutId id="2147493695" r:id="rId9"/>
    <p:sldLayoutId id="2147493696" r:id="rId10"/>
    <p:sldLayoutId id="2147493697" r:id="rId11"/>
    <p:sldLayoutId id="2147493698" r:id="rId12"/>
    <p:sldLayoutId id="2147493699" r:id="rId13"/>
    <p:sldLayoutId id="2147493700" r:id="rId14"/>
    <p:sldLayoutId id="2147493701" r:id="rId15"/>
    <p:sldLayoutId id="2147493702" r:id="rId16"/>
    <p:sldLayoutId id="2147493703" r:id="rId17"/>
    <p:sldLayoutId id="2147493704"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01">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8.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8.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8.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8.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entagon 7"/>
          <p:cNvSpPr/>
          <p:nvPr/>
        </p:nvSpPr>
        <p:spPr>
          <a:xfrm flipH="1">
            <a:off x="3138210" y="3020702"/>
            <a:ext cx="9232900" cy="1984442"/>
          </a:xfrm>
          <a:custGeom>
            <a:avLst/>
            <a:gdLst>
              <a:gd name="connsiteX0" fmla="*/ 0 w 9791700"/>
              <a:gd name="connsiteY0" fmla="*/ 0 h 1984442"/>
              <a:gd name="connsiteX1" fmla="*/ 8799479 w 9791700"/>
              <a:gd name="connsiteY1" fmla="*/ 0 h 1984442"/>
              <a:gd name="connsiteX2" fmla="*/ 9791700 w 9791700"/>
              <a:gd name="connsiteY2" fmla="*/ 992221 h 1984442"/>
              <a:gd name="connsiteX3" fmla="*/ 8799479 w 9791700"/>
              <a:gd name="connsiteY3" fmla="*/ 1984442 h 1984442"/>
              <a:gd name="connsiteX4" fmla="*/ 0 w 9791700"/>
              <a:gd name="connsiteY4" fmla="*/ 1984442 h 1984442"/>
              <a:gd name="connsiteX5" fmla="*/ 0 w 9791700"/>
              <a:gd name="connsiteY5" fmla="*/ 0 h 1984442"/>
              <a:gd name="connsiteX0" fmla="*/ 0 w 8799479"/>
              <a:gd name="connsiteY0" fmla="*/ 0 h 1984442"/>
              <a:gd name="connsiteX1" fmla="*/ 8799479 w 8799479"/>
              <a:gd name="connsiteY1" fmla="*/ 0 h 1984442"/>
              <a:gd name="connsiteX2" fmla="*/ 7848600 w 8799479"/>
              <a:gd name="connsiteY2" fmla="*/ 916021 h 1984442"/>
              <a:gd name="connsiteX3" fmla="*/ 8799479 w 8799479"/>
              <a:gd name="connsiteY3" fmla="*/ 1984442 h 1984442"/>
              <a:gd name="connsiteX4" fmla="*/ 0 w 8799479"/>
              <a:gd name="connsiteY4" fmla="*/ 1984442 h 1984442"/>
              <a:gd name="connsiteX5" fmla="*/ 0 w 8799479"/>
              <a:gd name="connsiteY5" fmla="*/ 0 h 19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99479" h="1984442">
                <a:moveTo>
                  <a:pt x="0" y="0"/>
                </a:moveTo>
                <a:lnTo>
                  <a:pt x="8799479" y="0"/>
                </a:lnTo>
                <a:lnTo>
                  <a:pt x="7848600" y="916021"/>
                </a:lnTo>
                <a:lnTo>
                  <a:pt x="8799479" y="1984442"/>
                </a:lnTo>
                <a:lnTo>
                  <a:pt x="0" y="1984442"/>
                </a:lnTo>
                <a:lnTo>
                  <a:pt x="0" y="0"/>
                </a:lnTo>
                <a:close/>
              </a:path>
            </a:pathLst>
          </a:cu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040656" y="3681523"/>
            <a:ext cx="9328800" cy="662800"/>
          </a:xfrm>
        </p:spPr>
        <p:txBody>
          <a:bodyPr anchor="ctr">
            <a:normAutofit fontScale="90000"/>
          </a:bodyPr>
          <a:lstStyle/>
          <a:p>
            <a:pPr algn="l"/>
            <a:r>
              <a:rPr lang="en-US" sz="4800" dirty="0">
                <a:solidFill>
                  <a:schemeClr val="bg2"/>
                </a:solidFill>
                <a:latin typeface="Arial Black" panose="020B0A04020102020204" pitchFamily="34" charset="0"/>
                <a:ea typeface="Pacifico" charset="0"/>
                <a:cs typeface="Pacifico" charset="0"/>
              </a:rPr>
              <a:t>Medallia</a:t>
            </a:r>
            <a:r>
              <a:rPr lang="en-US" sz="4800" dirty="0">
                <a:solidFill>
                  <a:schemeClr val="bg1"/>
                </a:solidFill>
                <a:latin typeface="Arial Black" panose="020B0A04020102020204" pitchFamily="34" charset="0"/>
                <a:ea typeface="Pacifico" charset="0"/>
                <a:cs typeface="Pacifico" charset="0"/>
              </a:rPr>
              <a:t> </a:t>
            </a:r>
            <a:br>
              <a:rPr lang="en-US" sz="4800" dirty="0">
                <a:solidFill>
                  <a:schemeClr val="bg1"/>
                </a:solidFill>
                <a:latin typeface="Arial Black" panose="020B0A04020102020204" pitchFamily="34" charset="0"/>
                <a:ea typeface="Pacifico" charset="0"/>
                <a:cs typeface="Pacifico" charset="0"/>
              </a:rPr>
            </a:br>
            <a:r>
              <a:rPr lang="en-US" sz="4800" dirty="0" err="1" smtClean="0">
                <a:solidFill>
                  <a:schemeClr val="bg2"/>
                </a:solidFill>
                <a:latin typeface="Arial Black" panose="020B0A04020102020204" pitchFamily="34" charset="0"/>
                <a:ea typeface="Pacifico" charset="0"/>
                <a:cs typeface="Pacifico" charset="0"/>
              </a:rPr>
              <a:t>Cerrando</a:t>
            </a:r>
            <a:r>
              <a:rPr lang="en-US" sz="4800" dirty="0" smtClean="0">
                <a:solidFill>
                  <a:schemeClr val="bg2"/>
                </a:solidFill>
                <a:latin typeface="Arial Black" panose="020B0A04020102020204" pitchFamily="34" charset="0"/>
                <a:ea typeface="Pacifico" charset="0"/>
                <a:cs typeface="Pacifico" charset="0"/>
              </a:rPr>
              <a:t> </a:t>
            </a:r>
            <a:r>
              <a:rPr lang="en-US" sz="4800" dirty="0" err="1" smtClean="0">
                <a:solidFill>
                  <a:schemeClr val="bg2"/>
                </a:solidFill>
                <a:latin typeface="Arial Black" panose="020B0A04020102020204" pitchFamily="34" charset="0"/>
                <a:ea typeface="Pacifico" charset="0"/>
                <a:cs typeface="Pacifico" charset="0"/>
              </a:rPr>
              <a:t>Alertas</a:t>
            </a:r>
            <a:endParaRPr lang="en-US" sz="4800" dirty="0">
              <a:solidFill>
                <a:schemeClr val="bg2"/>
              </a:solidFill>
              <a:latin typeface="Arial Black" panose="020B0A04020102020204" pitchFamily="34" charset="0"/>
              <a:ea typeface="Pacifico" charset="0"/>
              <a:cs typeface="Pacifico" charset="0"/>
            </a:endParaRPr>
          </a:p>
        </p:txBody>
      </p:sp>
    </p:spTree>
    <p:extLst>
      <p:ext uri="{BB962C8B-B14F-4D97-AF65-F5344CB8AC3E}">
        <p14:creationId xmlns:p14="http://schemas.microsoft.com/office/powerpoint/2010/main" val="3184233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25"/>
          <p:cNvGrpSpPr>
            <a:grpSpLocks noChangeAspect="1"/>
          </p:cNvGrpSpPr>
          <p:nvPr/>
        </p:nvGrpSpPr>
        <p:grpSpPr bwMode="auto">
          <a:xfrm>
            <a:off x="936634" y="2608567"/>
            <a:ext cx="1109011" cy="914987"/>
            <a:chOff x="0" y="0"/>
            <a:chExt cx="572" cy="440"/>
          </a:xfrm>
          <a:solidFill>
            <a:schemeClr val="bg1"/>
          </a:solidFill>
        </p:grpSpPr>
        <p:sp>
          <p:nvSpPr>
            <p:cNvPr id="10"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1"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2"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grpSp>
      <p:sp>
        <p:nvSpPr>
          <p:cNvPr id="13" name="Title 2"/>
          <p:cNvSpPr>
            <a:spLocks noGrp="1"/>
          </p:cNvSpPr>
          <p:nvPr>
            <p:ph type="title"/>
          </p:nvPr>
        </p:nvSpPr>
        <p:spPr/>
        <p:txBody>
          <a:bodyPr>
            <a:normAutofit fontScale="90000"/>
          </a:bodyPr>
          <a:lstStyle/>
          <a:p>
            <a:r>
              <a:rPr lang="en-US" dirty="0" err="1" smtClean="0">
                <a:latin typeface="Rockwell" panose="02060603020205020403" pitchFamily="18" charset="0"/>
                <a:ea typeface="Roboto Condensed Light" panose="02000000000000000000" pitchFamily="2" charset="0"/>
              </a:rPr>
              <a:t>Cerrando</a:t>
            </a:r>
            <a:r>
              <a:rPr lang="en-US" dirty="0" smtClean="0">
                <a:latin typeface="Rockwell" panose="02060603020205020403" pitchFamily="18" charset="0"/>
                <a:ea typeface="Roboto Condensed Light" panose="02000000000000000000" pitchFamily="2" charset="0"/>
              </a:rPr>
              <a:t> </a:t>
            </a:r>
            <a:r>
              <a:rPr lang="en-US" dirty="0" err="1" smtClean="0">
                <a:latin typeface="Rockwell" panose="02060603020205020403" pitchFamily="18" charset="0"/>
                <a:ea typeface="Roboto Condensed Light" panose="02000000000000000000" pitchFamily="2" charset="0"/>
              </a:rPr>
              <a:t>Alertas</a:t>
            </a:r>
            <a:r>
              <a:rPr lang="en-US" dirty="0">
                <a:latin typeface="Rockwell" panose="02060603020205020403" pitchFamily="18" charset="0"/>
                <a:ea typeface="Roboto Condensed Light" panose="02000000000000000000" pitchFamily="2" charset="0"/>
              </a:rPr>
              <a:t/>
            </a:r>
            <a:br>
              <a:rPr lang="en-US" dirty="0">
                <a:latin typeface="Rockwell" panose="02060603020205020403" pitchFamily="18" charset="0"/>
                <a:ea typeface="Roboto Condensed Light" panose="02000000000000000000" pitchFamily="2" charset="0"/>
              </a:rPr>
            </a:br>
            <a:r>
              <a:rPr lang="en-US" sz="3100" dirty="0" smtClean="0">
                <a:latin typeface="Rockwell" panose="02060603020205020403" pitchFamily="18" charset="0"/>
                <a:ea typeface="Roboto Condensed Light" panose="02000000000000000000" pitchFamily="2" charset="0"/>
              </a:rPr>
              <a:t>¿</a:t>
            </a:r>
            <a:r>
              <a:rPr lang="en-US" sz="3100" dirty="0" err="1">
                <a:latin typeface="Rockwell" panose="02060603020205020403" pitchFamily="18" charset="0"/>
                <a:ea typeface="Roboto Condensed Light" panose="02000000000000000000" pitchFamily="2" charset="0"/>
              </a:rPr>
              <a:t>Por</a:t>
            </a:r>
            <a:r>
              <a:rPr lang="en-US" sz="3100" dirty="0">
                <a:latin typeface="Rockwell" panose="02060603020205020403" pitchFamily="18" charset="0"/>
                <a:ea typeface="Roboto Condensed Light" panose="02000000000000000000" pitchFamily="2" charset="0"/>
              </a:rPr>
              <a:t> </a:t>
            </a:r>
            <a:r>
              <a:rPr lang="en-US" sz="3100" dirty="0" err="1">
                <a:latin typeface="Rockwell" panose="02060603020205020403" pitchFamily="18" charset="0"/>
                <a:ea typeface="Roboto Condensed Light" panose="02000000000000000000" pitchFamily="2" charset="0"/>
              </a:rPr>
              <a:t>qué</a:t>
            </a:r>
            <a:r>
              <a:rPr lang="en-US" sz="3100" dirty="0">
                <a:latin typeface="Rockwell" panose="02060603020205020403" pitchFamily="18" charset="0"/>
                <a:ea typeface="Roboto Condensed Light" panose="02000000000000000000" pitchFamily="2" charset="0"/>
              </a:rPr>
              <a:t> </a:t>
            </a:r>
            <a:r>
              <a:rPr lang="en-US" sz="3100" dirty="0" err="1">
                <a:latin typeface="Rockwell" panose="02060603020205020403" pitchFamily="18" charset="0"/>
                <a:ea typeface="Roboto Condensed Light" panose="02000000000000000000" pitchFamily="2" charset="0"/>
              </a:rPr>
              <a:t>importa</a:t>
            </a:r>
            <a:r>
              <a:rPr lang="en-US" sz="3100" dirty="0">
                <a:latin typeface="Rockwell" panose="02060603020205020403" pitchFamily="18" charset="0"/>
                <a:ea typeface="Roboto Condensed Light" panose="02000000000000000000" pitchFamily="2" charset="0"/>
              </a:rPr>
              <a:t>?</a:t>
            </a:r>
          </a:p>
        </p:txBody>
      </p:sp>
      <p:sp>
        <p:nvSpPr>
          <p:cNvPr id="4" name="Rectangle 3"/>
          <p:cNvSpPr/>
          <p:nvPr/>
        </p:nvSpPr>
        <p:spPr>
          <a:xfrm>
            <a:off x="1324303" y="2375215"/>
            <a:ext cx="9501352" cy="1200329"/>
          </a:xfrm>
          <a:prstGeom prst="rect">
            <a:avLst/>
          </a:prstGeom>
        </p:spPr>
        <p:txBody>
          <a:bodyPr wrap="square">
            <a:spAutoFit/>
          </a:bodyPr>
          <a:lstStyle/>
          <a:p>
            <a:pPr algn="ctr"/>
            <a:endParaRPr lang="es-MX" sz="2400" dirty="0">
              <a:solidFill>
                <a:schemeClr val="bg2">
                  <a:lumMod val="50000"/>
                  <a:lumOff val="50000"/>
                </a:schemeClr>
              </a:solidFill>
              <a:latin typeface="Proxima Nova" panose="020B0604020202020204" charset="0"/>
            </a:endParaRPr>
          </a:p>
          <a:p>
            <a:pPr algn="ctr"/>
            <a:r>
              <a:rPr lang="es-MX" sz="2400" dirty="0">
                <a:solidFill>
                  <a:schemeClr val="bg2">
                    <a:lumMod val="50000"/>
                    <a:lumOff val="50000"/>
                  </a:schemeClr>
                </a:solidFill>
                <a:latin typeface="Proxima Nova" panose="020B0604020202020204" charset="0"/>
              </a:rPr>
              <a:t>Nuestro cliente está en el centro de nuestro negocio y le debemos escuchar y responder a sus pensamientos, preocupaciones e ideas.</a:t>
            </a:r>
            <a:endParaRPr lang="en-US" sz="2400" dirty="0">
              <a:solidFill>
                <a:schemeClr val="bg2">
                  <a:lumMod val="50000"/>
                  <a:lumOff val="50000"/>
                </a:schemeClr>
              </a:solidFill>
              <a:latin typeface="Proxima Nova" panose="020B0604020202020204" charset="0"/>
            </a:endParaRPr>
          </a:p>
        </p:txBody>
      </p:sp>
    </p:spTree>
    <p:extLst>
      <p:ext uri="{BB962C8B-B14F-4D97-AF65-F5344CB8AC3E}">
        <p14:creationId xmlns:p14="http://schemas.microsoft.com/office/powerpoint/2010/main" val="250335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a:stretch>
            <a:fillRect/>
          </a:stretch>
        </p:blipFill>
        <p:spPr>
          <a:xfrm>
            <a:off x="971572" y="1166695"/>
            <a:ext cx="4241873" cy="1939881"/>
          </a:xfrm>
          <a:prstGeom prst="rect">
            <a:avLst/>
          </a:prstGeom>
        </p:spPr>
      </p:pic>
      <p:sp>
        <p:nvSpPr>
          <p:cNvPr id="13" name="Title 2"/>
          <p:cNvSpPr>
            <a:spLocks noGrp="1"/>
          </p:cNvSpPr>
          <p:nvPr>
            <p:ph type="title"/>
          </p:nvPr>
        </p:nvSpPr>
        <p:spPr>
          <a:xfrm>
            <a:off x="609600" y="158975"/>
            <a:ext cx="10970800" cy="876400"/>
          </a:xfrm>
        </p:spPr>
        <p:txBody>
          <a:bodyPr>
            <a:normAutofit fontScale="90000"/>
          </a:bodyPr>
          <a:lstStyle/>
          <a:p>
            <a:r>
              <a:rPr lang="en-US" dirty="0" err="1" smtClean="0">
                <a:latin typeface="Rockwell" panose="02060603020205020403" pitchFamily="18" charset="0"/>
                <a:ea typeface="Roboto Condensed Light" panose="02000000000000000000" pitchFamily="2" charset="0"/>
              </a:rPr>
              <a:t>Cerrando</a:t>
            </a:r>
            <a:r>
              <a:rPr lang="en-US" dirty="0" smtClean="0">
                <a:latin typeface="Rockwell" panose="02060603020205020403" pitchFamily="18" charset="0"/>
                <a:ea typeface="Roboto Condensed Light" panose="02000000000000000000" pitchFamily="2" charset="0"/>
              </a:rPr>
              <a:t> </a:t>
            </a:r>
            <a:r>
              <a:rPr lang="en-US" dirty="0" err="1">
                <a:latin typeface="Rockwell" panose="02060603020205020403" pitchFamily="18" charset="0"/>
                <a:ea typeface="Roboto Condensed Light" panose="02000000000000000000" pitchFamily="2" charset="0"/>
              </a:rPr>
              <a:t>Alertas</a:t>
            </a:r>
            <a:r>
              <a:rPr lang="en-US" dirty="0">
                <a:latin typeface="Rockwell" panose="02060603020205020403" pitchFamily="18" charset="0"/>
                <a:ea typeface="Roboto Condensed Light" panose="02000000000000000000" pitchFamily="2" charset="0"/>
              </a:rPr>
              <a:t/>
            </a:r>
            <a:br>
              <a:rPr lang="en-US" dirty="0">
                <a:latin typeface="Rockwell" panose="02060603020205020403" pitchFamily="18" charset="0"/>
                <a:ea typeface="Roboto Condensed Light" panose="02000000000000000000" pitchFamily="2" charset="0"/>
              </a:rPr>
            </a:br>
            <a:r>
              <a:rPr lang="en-US" sz="3100" dirty="0" err="1" smtClean="0">
                <a:latin typeface="Rockwell" panose="02060603020205020403" pitchFamily="18" charset="0"/>
                <a:ea typeface="Roboto Condensed Light" panose="02000000000000000000" pitchFamily="2" charset="0"/>
              </a:rPr>
              <a:t>Activando</a:t>
            </a:r>
            <a:r>
              <a:rPr lang="en-US" sz="3100" dirty="0" smtClean="0">
                <a:latin typeface="Rockwell" panose="02060603020205020403" pitchFamily="18" charset="0"/>
                <a:ea typeface="Roboto Condensed Light" panose="02000000000000000000" pitchFamily="2" charset="0"/>
              </a:rPr>
              <a:t> </a:t>
            </a:r>
            <a:r>
              <a:rPr lang="en-US" sz="3100" dirty="0" err="1" smtClean="0">
                <a:latin typeface="Rockwell" panose="02060603020205020403" pitchFamily="18" charset="0"/>
                <a:ea typeface="Roboto Condensed Light" panose="02000000000000000000" pitchFamily="2" charset="0"/>
              </a:rPr>
              <a:t>Alertas</a:t>
            </a:r>
            <a:endParaRPr lang="en-US" sz="3100" dirty="0">
              <a:latin typeface="Rockwell" panose="02060603020205020403" pitchFamily="18" charset="0"/>
              <a:ea typeface="Roboto Condensed Light" panose="02000000000000000000" pitchFamily="2" charset="0"/>
            </a:endParaRPr>
          </a:p>
        </p:txBody>
      </p:sp>
      <p:cxnSp>
        <p:nvCxnSpPr>
          <p:cNvPr id="6" name="Google Shape;1426;p160"/>
          <p:cNvCxnSpPr/>
          <p:nvPr/>
        </p:nvCxnSpPr>
        <p:spPr>
          <a:xfrm>
            <a:off x="6215558" y="1614865"/>
            <a:ext cx="0" cy="5006652"/>
          </a:xfrm>
          <a:prstGeom prst="straightConnector1">
            <a:avLst/>
          </a:prstGeom>
          <a:noFill/>
          <a:ln w="9525" cap="flat" cmpd="sng">
            <a:solidFill>
              <a:schemeClr val="dk2"/>
            </a:solidFill>
            <a:prstDash val="solid"/>
            <a:round/>
            <a:headEnd type="none" w="med" len="med"/>
            <a:tailEnd type="none" w="med" len="med"/>
          </a:ln>
        </p:spPr>
      </p:cxnSp>
      <p:sp>
        <p:nvSpPr>
          <p:cNvPr id="9" name="Google Shape;1373;p155"/>
          <p:cNvSpPr/>
          <p:nvPr/>
        </p:nvSpPr>
        <p:spPr>
          <a:xfrm>
            <a:off x="632948" y="105858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 name="Rectangle 1"/>
          <p:cNvSpPr/>
          <p:nvPr/>
        </p:nvSpPr>
        <p:spPr>
          <a:xfrm>
            <a:off x="6669585" y="1886810"/>
            <a:ext cx="5501356" cy="3785652"/>
          </a:xfrm>
          <a:prstGeom prst="rect">
            <a:avLst/>
          </a:prstGeom>
        </p:spPr>
        <p:txBody>
          <a:bodyPr wrap="square">
            <a:spAutoFit/>
          </a:bodyPr>
          <a:lstStyle/>
          <a:p>
            <a:pPr lvl="0"/>
            <a:r>
              <a:rPr lang="es-MX" sz="1600" dirty="0">
                <a:solidFill>
                  <a:schemeClr val="dk2"/>
                </a:solidFill>
                <a:latin typeface="Proxima Nova"/>
                <a:ea typeface="Proxima Nova"/>
                <a:cs typeface="Proxima Nova"/>
                <a:sym typeface="Proxima Nova"/>
              </a:rPr>
              <a:t>Cuando </a:t>
            </a:r>
            <a:r>
              <a:rPr lang="es-MX" sz="1600" dirty="0" err="1">
                <a:solidFill>
                  <a:schemeClr val="dk2"/>
                </a:solidFill>
                <a:latin typeface="Proxima Nova"/>
                <a:ea typeface="Proxima Nova"/>
                <a:cs typeface="Proxima Nova"/>
                <a:sym typeface="Proxima Nova"/>
              </a:rPr>
              <a:t>Medallia</a:t>
            </a:r>
            <a:r>
              <a:rPr lang="es-MX" sz="1600" dirty="0">
                <a:solidFill>
                  <a:schemeClr val="dk2"/>
                </a:solidFill>
                <a:latin typeface="Proxima Nova"/>
                <a:ea typeface="Proxima Nova"/>
                <a:cs typeface="Proxima Nova"/>
                <a:sym typeface="Proxima Nova"/>
              </a:rPr>
              <a:t> recibe una respuesta a la encuesta, el sistema generará una notificación de alerta por correo electrónico.</a:t>
            </a: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Los usuarios reciben notificaciones sobre esta alerta de diferentes maneras:</a:t>
            </a: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 El correo electrónico del </a:t>
            </a:r>
            <a:r>
              <a:rPr lang="es-MX" sz="1600" dirty="0" smtClean="0">
                <a:solidFill>
                  <a:schemeClr val="dk2"/>
                </a:solidFill>
                <a:latin typeface="Proxima Nova"/>
                <a:ea typeface="Proxima Nova"/>
                <a:cs typeface="Proxima Nova"/>
                <a:sym typeface="Proxima Nova"/>
              </a:rPr>
              <a:t>club</a:t>
            </a:r>
          </a:p>
          <a:p>
            <a:pPr lvl="0"/>
            <a:endParaRPr lang="es-MX" sz="1600" dirty="0">
              <a:solidFill>
                <a:schemeClr val="dk2"/>
              </a:solidFill>
              <a:latin typeface="Proxima Nova"/>
              <a:ea typeface="Proxima Nova"/>
              <a:cs typeface="Proxima Nova"/>
              <a:sym typeface="Proxima Nova"/>
            </a:endParaRP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El tablero de </a:t>
            </a:r>
            <a:r>
              <a:rPr lang="es-MX" sz="1600" dirty="0" err="1">
                <a:solidFill>
                  <a:schemeClr val="dk2"/>
                </a:solidFill>
                <a:latin typeface="Proxima Nova"/>
                <a:ea typeface="Proxima Nova"/>
                <a:cs typeface="Proxima Nova"/>
                <a:sym typeface="Proxima Nova"/>
              </a:rPr>
              <a:t>Medallia</a:t>
            </a:r>
            <a:endParaRPr lang="es-MX" sz="1600" dirty="0">
              <a:solidFill>
                <a:schemeClr val="dk2"/>
              </a:solidFill>
              <a:latin typeface="Proxima Nova"/>
              <a:ea typeface="Proxima Nova"/>
              <a:cs typeface="Proxima Nova"/>
              <a:sym typeface="Proxima Nova"/>
            </a:endParaRPr>
          </a:p>
          <a:p>
            <a:pPr lvl="0"/>
            <a:endParaRPr lang="es-MX" sz="1600" dirty="0" smtClean="0">
              <a:solidFill>
                <a:schemeClr val="dk2"/>
              </a:solidFill>
              <a:latin typeface="Proxima Nova"/>
              <a:ea typeface="Proxima Nova"/>
              <a:cs typeface="Proxima Nova"/>
              <a:sym typeface="Proxima Nova"/>
            </a:endParaRP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Notificaciones </a:t>
            </a:r>
            <a:r>
              <a:rPr lang="es-MX" sz="1600" dirty="0" err="1">
                <a:solidFill>
                  <a:schemeClr val="dk2"/>
                </a:solidFill>
                <a:latin typeface="Proxima Nova"/>
                <a:ea typeface="Proxima Nova"/>
                <a:cs typeface="Proxima Nova"/>
                <a:sym typeface="Proxima Nova"/>
              </a:rPr>
              <a:t>push</a:t>
            </a:r>
            <a:r>
              <a:rPr lang="es-MX" sz="1600" dirty="0">
                <a:solidFill>
                  <a:schemeClr val="dk2"/>
                </a:solidFill>
                <a:latin typeface="Proxima Nova"/>
                <a:ea typeface="Proxima Nova"/>
                <a:cs typeface="Proxima Nova"/>
                <a:sym typeface="Proxima Nova"/>
              </a:rPr>
              <a:t> a través de la aplicación móvil (si lo configuró el usuario)</a:t>
            </a:r>
            <a:endParaRPr lang="en-US" sz="1600" dirty="0">
              <a:solidFill>
                <a:schemeClr val="dk2"/>
              </a:solidFill>
              <a:latin typeface="Proxima Nova"/>
              <a:ea typeface="Proxima Nova"/>
              <a:cs typeface="Proxima Nova"/>
              <a:sym typeface="Proxima Nova"/>
            </a:endParaRPr>
          </a:p>
        </p:txBody>
      </p:sp>
      <p:sp>
        <p:nvSpPr>
          <p:cNvPr id="8" name="Google Shape;1370;p155"/>
          <p:cNvSpPr/>
          <p:nvPr/>
        </p:nvSpPr>
        <p:spPr>
          <a:xfrm>
            <a:off x="6436185" y="3675985"/>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7" name="Google Shape;1370;p155"/>
          <p:cNvSpPr/>
          <p:nvPr/>
        </p:nvSpPr>
        <p:spPr>
          <a:xfrm>
            <a:off x="6436185" y="4324635"/>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19" name="Google Shape;1370;p155"/>
          <p:cNvSpPr/>
          <p:nvPr/>
        </p:nvSpPr>
        <p:spPr>
          <a:xfrm>
            <a:off x="636263" y="3325121"/>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20" name="Google Shape;1370;p155"/>
          <p:cNvSpPr/>
          <p:nvPr/>
        </p:nvSpPr>
        <p:spPr>
          <a:xfrm>
            <a:off x="6436185" y="5076935"/>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
        <p:nvSpPr>
          <p:cNvPr id="21" name="Google Shape;1370;p155"/>
          <p:cNvSpPr/>
          <p:nvPr/>
        </p:nvSpPr>
        <p:spPr>
          <a:xfrm>
            <a:off x="712660" y="5142235"/>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pic>
        <p:nvPicPr>
          <p:cNvPr id="26" name="Google Shape;1967;p201" descr="Page 3 - Alert Screenshot.png"/>
          <p:cNvPicPr preferRelativeResize="0"/>
          <p:nvPr/>
        </p:nvPicPr>
        <p:blipFill rotWithShape="1">
          <a:blip r:embed="rId4">
            <a:alphaModFix/>
          </a:blip>
          <a:srcRect/>
          <a:stretch/>
        </p:blipFill>
        <p:spPr>
          <a:xfrm>
            <a:off x="1166686" y="5076935"/>
            <a:ext cx="524355" cy="1074675"/>
          </a:xfrm>
          <a:prstGeom prst="rect">
            <a:avLst/>
          </a:prstGeom>
          <a:noFill/>
          <a:ln>
            <a:noFill/>
          </a:ln>
        </p:spPr>
      </p:pic>
      <p:pic>
        <p:nvPicPr>
          <p:cNvPr id="4" name="Imagen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3063" y="3254235"/>
            <a:ext cx="3400698" cy="1785917"/>
          </a:xfrm>
          <a:prstGeom prst="rect">
            <a:avLst/>
          </a:prstGeom>
        </p:spPr>
      </p:pic>
    </p:spTree>
    <p:extLst>
      <p:ext uri="{BB962C8B-B14F-4D97-AF65-F5344CB8AC3E}">
        <p14:creationId xmlns:p14="http://schemas.microsoft.com/office/powerpoint/2010/main" val="2659448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p:cNvSpPr>
            <a:spLocks noGrp="1"/>
          </p:cNvSpPr>
          <p:nvPr>
            <p:ph type="title"/>
          </p:nvPr>
        </p:nvSpPr>
        <p:spPr>
          <a:xfrm>
            <a:off x="385634" y="-474028"/>
            <a:ext cx="10970800" cy="8764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smtClean="0">
                <a:latin typeface="Rockwell" panose="02060603020205020403" pitchFamily="18" charset="0"/>
                <a:ea typeface="Roboto Condensed Light" panose="02000000000000000000" pitchFamily="2" charset="0"/>
              </a:rPr>
              <a:t>Cerrando alertas: </a:t>
            </a:r>
            <a:r>
              <a:rPr lang="es-MX" dirty="0" err="1" smtClean="0">
                <a:latin typeface="Rockwell" panose="02060603020205020403" pitchFamily="18" charset="0"/>
                <a:ea typeface="Roboto Condensed Light" panose="02000000000000000000" pitchFamily="2" charset="0"/>
              </a:rPr>
              <a:t>Respondiento</a:t>
            </a:r>
            <a:r>
              <a:rPr lang="es-MX" dirty="0" smtClean="0">
                <a:latin typeface="Rockwell" panose="02060603020205020403" pitchFamily="18" charset="0"/>
                <a:ea typeface="Roboto Condensed Light" panose="02000000000000000000" pitchFamily="2" charset="0"/>
              </a:rPr>
              <a:t> </a:t>
            </a:r>
            <a:r>
              <a:rPr lang="es-MX" dirty="0">
                <a:latin typeface="Rockwell" panose="02060603020205020403" pitchFamily="18" charset="0"/>
                <a:ea typeface="Roboto Condensed Light" panose="02000000000000000000" pitchFamily="2" charset="0"/>
              </a:rPr>
              <a:t>(Paso 1) </a:t>
            </a:r>
            <a:r>
              <a:rPr lang="es-MX" dirty="0" smtClean="0">
                <a:latin typeface="Rockwell" panose="02060603020205020403" pitchFamily="18" charset="0"/>
                <a:ea typeface="Roboto Condensed Light" panose="02000000000000000000" pitchFamily="2" charset="0"/>
              </a:rPr>
              <a:t/>
            </a:r>
            <a:br>
              <a:rPr lang="es-MX" dirty="0" smtClean="0">
                <a:latin typeface="Rockwell" panose="02060603020205020403" pitchFamily="18" charset="0"/>
                <a:ea typeface="Roboto Condensed Light" panose="02000000000000000000" pitchFamily="2" charset="0"/>
              </a:rPr>
            </a:br>
            <a:r>
              <a:rPr lang="es-MX" dirty="0" smtClean="0">
                <a:latin typeface="Rockwell" panose="02060603020205020403" pitchFamily="18" charset="0"/>
                <a:ea typeface="Roboto Condensed Light" panose="02000000000000000000" pitchFamily="2" charset="0"/>
              </a:rPr>
              <a:t>Revisar respuesta</a:t>
            </a:r>
            <a:endParaRPr lang="en-US" sz="3100" dirty="0">
              <a:latin typeface="Rockwell" panose="02060603020205020403" pitchFamily="18" charset="0"/>
              <a:ea typeface="Roboto Condensed Light" panose="02000000000000000000" pitchFamily="2" charset="0"/>
            </a:endParaRPr>
          </a:p>
        </p:txBody>
      </p:sp>
      <p:cxnSp>
        <p:nvCxnSpPr>
          <p:cNvPr id="6" name="Google Shape;1426;p160"/>
          <p:cNvCxnSpPr/>
          <p:nvPr/>
        </p:nvCxnSpPr>
        <p:spPr>
          <a:xfrm>
            <a:off x="6215558" y="1614865"/>
            <a:ext cx="0" cy="5006652"/>
          </a:xfrm>
          <a:prstGeom prst="straightConnector1">
            <a:avLst/>
          </a:prstGeom>
          <a:noFill/>
          <a:ln w="9525" cap="flat" cmpd="sng">
            <a:solidFill>
              <a:schemeClr val="dk2"/>
            </a:solidFill>
            <a:prstDash val="solid"/>
            <a:round/>
            <a:headEnd type="none" w="med" len="med"/>
            <a:tailEnd type="none" w="med" len="med"/>
          </a:ln>
        </p:spPr>
      </p:cxnSp>
      <p:sp>
        <p:nvSpPr>
          <p:cNvPr id="2" name="Rectangle 1"/>
          <p:cNvSpPr/>
          <p:nvPr/>
        </p:nvSpPr>
        <p:spPr>
          <a:xfrm>
            <a:off x="6533598" y="856357"/>
            <a:ext cx="5622996" cy="6001643"/>
          </a:xfrm>
          <a:prstGeom prst="rect">
            <a:avLst/>
          </a:prstGeom>
        </p:spPr>
        <p:txBody>
          <a:bodyPr wrap="square">
            <a:spAutoFit/>
          </a:bodyPr>
          <a:lstStyle/>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Antes de contactar a un cliente, los usuarios necesitan saber todo lo que puedan sobre la experiencia de ese cliente. Esto significa que deben revisar la respuesta a la encuesta de </a:t>
            </a:r>
            <a:r>
              <a:rPr lang="es-MX" sz="1600" dirty="0" err="1">
                <a:solidFill>
                  <a:schemeClr val="dk2"/>
                </a:solidFill>
                <a:latin typeface="Proxima Nova"/>
                <a:ea typeface="Proxima Nova"/>
                <a:cs typeface="Proxima Nova"/>
                <a:sym typeface="Proxima Nova"/>
              </a:rPr>
              <a:t>Medallia</a:t>
            </a:r>
            <a:r>
              <a:rPr lang="es-MX" sz="1600" dirty="0">
                <a:solidFill>
                  <a:schemeClr val="dk2"/>
                </a:solidFill>
                <a:latin typeface="Proxima Nova"/>
                <a:ea typeface="Proxima Nova"/>
                <a:cs typeface="Proxima Nova"/>
                <a:sym typeface="Proxima Nova"/>
              </a:rPr>
              <a:t>, la información de antecedentes y, en algunos casos, contactar a otros empleados que puedan tener más contexto sobre la experiencia de ese cliente.</a:t>
            </a: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La funcionalidad de desplazamiento permite a los usuarios navegar a través de registros de comentarios individuales con las flechas hacia adelante y hacia atrás. Si un usuario ha ordenado previamente en una lista de respuestas de clientes en la vista de filtro, ¡esto los ayudará a moverse rápidamente por esas respuestas!</a:t>
            </a: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El formulario Detalle de respuestas contiene datos de clientes que permitirán a los usuarios estar mejor informados cuando hagan un seguimiento con un cliente.</a:t>
            </a: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El registro de actividad permite a los usuarios revisar lo que ha ocurrido con respecto a la alerta. Podrán ver comentarios, correos electrónicos y otras notas que los usuarios hayan agregado con respecto a la experiencia de este cliente.</a:t>
            </a:r>
            <a:endParaRPr lang="en-US" sz="1600" dirty="0">
              <a:solidFill>
                <a:schemeClr val="dk2"/>
              </a:solidFill>
              <a:latin typeface="Proxima Nova"/>
              <a:ea typeface="Proxima Nova"/>
              <a:cs typeface="Proxima Nova"/>
              <a:sym typeface="Proxima Nova"/>
            </a:endParaRPr>
          </a:p>
        </p:txBody>
      </p:sp>
      <p:sp>
        <p:nvSpPr>
          <p:cNvPr id="8" name="Google Shape;1370;p155"/>
          <p:cNvSpPr/>
          <p:nvPr/>
        </p:nvSpPr>
        <p:spPr>
          <a:xfrm>
            <a:off x="6321318" y="2867016"/>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7" name="Google Shape;1370;p155"/>
          <p:cNvSpPr/>
          <p:nvPr/>
        </p:nvSpPr>
        <p:spPr>
          <a:xfrm>
            <a:off x="6342437" y="4566934"/>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20" name="Google Shape;1370;p155"/>
          <p:cNvSpPr/>
          <p:nvPr/>
        </p:nvSpPr>
        <p:spPr>
          <a:xfrm>
            <a:off x="6345252" y="553896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412" y="1174363"/>
            <a:ext cx="5907446" cy="2423811"/>
          </a:xfrm>
          <a:prstGeom prst="rect">
            <a:avLst/>
          </a:prstGeom>
        </p:spPr>
      </p:pic>
      <p:pic>
        <p:nvPicPr>
          <p:cNvPr id="11" name="Imagen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412" y="3776052"/>
            <a:ext cx="5082924" cy="2845465"/>
          </a:xfrm>
          <a:prstGeom prst="rect">
            <a:avLst/>
          </a:prstGeom>
        </p:spPr>
      </p:pic>
      <p:sp>
        <p:nvSpPr>
          <p:cNvPr id="9" name="Google Shape;1373;p155"/>
          <p:cNvSpPr/>
          <p:nvPr/>
        </p:nvSpPr>
        <p:spPr>
          <a:xfrm>
            <a:off x="5274336" y="140229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8" name="Google Shape;1427;p160"/>
          <p:cNvSpPr/>
          <p:nvPr/>
        </p:nvSpPr>
        <p:spPr>
          <a:xfrm>
            <a:off x="5604543" y="1402292"/>
            <a:ext cx="505256" cy="212573"/>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70;p155"/>
          <p:cNvSpPr/>
          <p:nvPr/>
        </p:nvSpPr>
        <p:spPr>
          <a:xfrm>
            <a:off x="563969" y="219554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22" name="Google Shape;1427;p160"/>
          <p:cNvSpPr/>
          <p:nvPr/>
        </p:nvSpPr>
        <p:spPr>
          <a:xfrm>
            <a:off x="914069" y="2195540"/>
            <a:ext cx="4029409" cy="1402634"/>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191412" y="3776052"/>
            <a:ext cx="3070403" cy="152618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70;p155"/>
          <p:cNvSpPr/>
          <p:nvPr/>
        </p:nvSpPr>
        <p:spPr>
          <a:xfrm>
            <a:off x="152234" y="3649878"/>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Tree>
    <p:extLst>
      <p:ext uri="{BB962C8B-B14F-4D97-AF65-F5344CB8AC3E}">
        <p14:creationId xmlns:p14="http://schemas.microsoft.com/office/powerpoint/2010/main" val="2583285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p:cNvSpPr>
            <a:spLocks noGrp="1"/>
          </p:cNvSpPr>
          <p:nvPr>
            <p:ph type="title"/>
          </p:nvPr>
        </p:nvSpPr>
        <p:spPr>
          <a:xfrm>
            <a:off x="576311" y="65070"/>
            <a:ext cx="10970800" cy="876400"/>
          </a:xfrm>
        </p:spPr>
        <p:txBody>
          <a:bodyPr>
            <a:normAutofit fontScale="90000"/>
          </a:bodyPr>
          <a:lstStyle/>
          <a:p>
            <a:r>
              <a:rPr lang="es-MX" dirty="0">
                <a:latin typeface="Rockwell" panose="02060603020205020403" pitchFamily="18" charset="0"/>
                <a:ea typeface="Roboto Condensed Light" panose="02000000000000000000" pitchFamily="2" charset="0"/>
              </a:rPr>
              <a:t>Cerrando alertas: </a:t>
            </a:r>
            <a:r>
              <a:rPr lang="es-MX" dirty="0" err="1">
                <a:latin typeface="Rockwell" panose="02060603020205020403" pitchFamily="18" charset="0"/>
                <a:ea typeface="Roboto Condensed Light" panose="02000000000000000000" pitchFamily="2" charset="0"/>
              </a:rPr>
              <a:t>Respondiento</a:t>
            </a:r>
            <a:r>
              <a:rPr lang="es-MX" dirty="0">
                <a:latin typeface="Rockwell" panose="02060603020205020403" pitchFamily="18" charset="0"/>
                <a:ea typeface="Roboto Condensed Light" panose="02000000000000000000" pitchFamily="2" charset="0"/>
              </a:rPr>
              <a:t> (Paso 1) </a:t>
            </a:r>
            <a:r>
              <a:rPr lang="es-MX" dirty="0" smtClean="0">
                <a:latin typeface="Rockwell" panose="02060603020205020403" pitchFamily="18" charset="0"/>
                <a:ea typeface="Roboto Condensed Light" panose="02000000000000000000" pitchFamily="2" charset="0"/>
              </a:rPr>
              <a:t/>
            </a:r>
            <a:br>
              <a:rPr lang="es-MX" dirty="0" smtClean="0">
                <a:latin typeface="Rockwell" panose="02060603020205020403" pitchFamily="18" charset="0"/>
                <a:ea typeface="Roboto Condensed Light" panose="02000000000000000000" pitchFamily="2" charset="0"/>
              </a:rPr>
            </a:br>
            <a:r>
              <a:rPr lang="en-US" sz="3100" dirty="0" err="1" smtClean="0">
                <a:latin typeface="Rockwell" panose="02060603020205020403" pitchFamily="18" charset="0"/>
                <a:ea typeface="Roboto Condensed Light" panose="02000000000000000000" pitchFamily="2" charset="0"/>
              </a:rPr>
              <a:t>Contactar</a:t>
            </a:r>
            <a:r>
              <a:rPr lang="en-US" sz="3100" dirty="0" smtClean="0">
                <a:latin typeface="Rockwell" panose="02060603020205020403" pitchFamily="18" charset="0"/>
                <a:ea typeface="Roboto Condensed Light" panose="02000000000000000000" pitchFamily="2" charset="0"/>
              </a:rPr>
              <a:t> al </a:t>
            </a:r>
            <a:r>
              <a:rPr lang="en-US" sz="3100" dirty="0" err="1" smtClean="0">
                <a:latin typeface="Rockwell" panose="02060603020205020403" pitchFamily="18" charset="0"/>
                <a:ea typeface="Roboto Condensed Light" panose="02000000000000000000" pitchFamily="2" charset="0"/>
              </a:rPr>
              <a:t>Cliente</a:t>
            </a:r>
            <a:endParaRPr lang="en-US" sz="3100" dirty="0">
              <a:latin typeface="Rockwell" panose="02060603020205020403" pitchFamily="18" charset="0"/>
              <a:ea typeface="Roboto Condensed Light" panose="02000000000000000000" pitchFamily="2" charset="0"/>
            </a:endParaRPr>
          </a:p>
        </p:txBody>
      </p:sp>
      <p:cxnSp>
        <p:nvCxnSpPr>
          <p:cNvPr id="6" name="Google Shape;1426;p160"/>
          <p:cNvCxnSpPr/>
          <p:nvPr/>
        </p:nvCxnSpPr>
        <p:spPr>
          <a:xfrm>
            <a:off x="6215558" y="1614865"/>
            <a:ext cx="0" cy="5006652"/>
          </a:xfrm>
          <a:prstGeom prst="straightConnector1">
            <a:avLst/>
          </a:prstGeom>
          <a:noFill/>
          <a:ln w="9525" cap="flat" cmpd="sng">
            <a:solidFill>
              <a:schemeClr val="dk2"/>
            </a:solidFill>
            <a:prstDash val="solid"/>
            <a:round/>
            <a:headEnd type="none" w="med" len="med"/>
            <a:tailEnd type="none" w="med" len="med"/>
          </a:ln>
        </p:spPr>
      </p:cxnSp>
      <p:sp>
        <p:nvSpPr>
          <p:cNvPr id="2" name="Rectangle 1"/>
          <p:cNvSpPr/>
          <p:nvPr/>
        </p:nvSpPr>
        <p:spPr>
          <a:xfrm>
            <a:off x="6507995" y="1351657"/>
            <a:ext cx="5684005" cy="4770537"/>
          </a:xfrm>
          <a:prstGeom prst="rect">
            <a:avLst/>
          </a:prstGeom>
        </p:spPr>
        <p:txBody>
          <a:bodyPr wrap="square">
            <a:spAutoFit/>
          </a:bodyPr>
          <a:lstStyle/>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La funcionalidad Responder permite el seguimiento del correo electrónico de la siguiente manera:</a:t>
            </a: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Plantillas de correo electrónico de respuesta rápida: aquí encontrará correos electrónicos prefabricados para comunicarse con un cliente, lo que ahorra tiempo.</a:t>
            </a:r>
          </a:p>
          <a:p>
            <a:pPr lvl="0"/>
            <a:r>
              <a:rPr lang="es-MX" sz="1600" dirty="0">
                <a:solidFill>
                  <a:schemeClr val="dk2"/>
                </a:solidFill>
                <a:latin typeface="Proxima Nova"/>
                <a:ea typeface="Proxima Nova"/>
                <a:cs typeface="Proxima Nova"/>
                <a:sym typeface="Proxima Nova"/>
              </a:rPr>
              <a:t>Se pueden usar diferentes tipos de plantillas (gracias, disculpas, etc.)</a:t>
            </a:r>
          </a:p>
          <a:p>
            <a:pPr lvl="0"/>
            <a:r>
              <a:rPr lang="es-MX" sz="1600" dirty="0">
                <a:solidFill>
                  <a:schemeClr val="dk2"/>
                </a:solidFill>
                <a:latin typeface="Proxima Nova"/>
                <a:ea typeface="Proxima Nova"/>
                <a:cs typeface="Proxima Nova"/>
                <a:sym typeface="Proxima Nova"/>
              </a:rPr>
              <a:t>Cualquier correspondencia por correo electrónico se rastrea en la parte de "Actividad" de la ventana.</a:t>
            </a: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La funcionalidad Agregar nota permite a los usuarios dejar una nota. A veces, los usuarios no podrán comunicarse con un cliente en un primer intento; este es el lugar perfecto para registrar ese intento. Las notas agregadas aquí se guardan en el Registro de actividad para que otros usuarios sepan que este usuario está en curso de hablar con alguien en </a:t>
            </a:r>
            <a:r>
              <a:rPr lang="es-MX" sz="1600" dirty="0" err="1">
                <a:solidFill>
                  <a:schemeClr val="dk2"/>
                </a:solidFill>
                <a:latin typeface="Proxima Nova"/>
                <a:ea typeface="Proxima Nova"/>
                <a:cs typeface="Proxima Nova"/>
                <a:sym typeface="Proxima Nova"/>
              </a:rPr>
              <a:t>Medallia</a:t>
            </a:r>
            <a:r>
              <a:rPr lang="es-MX" sz="1600" dirty="0">
                <a:solidFill>
                  <a:schemeClr val="dk2"/>
                </a:solidFill>
                <a:latin typeface="Proxima Nova"/>
                <a:ea typeface="Proxima Nova"/>
                <a:cs typeface="Proxima Nova"/>
                <a:sym typeface="Proxima Nova"/>
              </a:rPr>
              <a:t>.</a:t>
            </a:r>
            <a:endParaRPr lang="en-US" sz="1600" dirty="0">
              <a:solidFill>
                <a:schemeClr val="dk2"/>
              </a:solidFill>
              <a:latin typeface="Proxima Nova"/>
              <a:ea typeface="Proxima Nova"/>
              <a:cs typeface="Proxima Nova"/>
              <a:sym typeface="Proxima Nova"/>
            </a:endParaRPr>
          </a:p>
        </p:txBody>
      </p:sp>
      <p:sp>
        <p:nvSpPr>
          <p:cNvPr id="8" name="Google Shape;1370;p155"/>
          <p:cNvSpPr/>
          <p:nvPr/>
        </p:nvSpPr>
        <p:spPr>
          <a:xfrm>
            <a:off x="6274595" y="1658409"/>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bg1"/>
                </a:solidFill>
              </a:rPr>
              <a:t>1</a:t>
            </a:r>
            <a:endParaRPr sz="1200" b="1" dirty="0">
              <a:solidFill>
                <a:schemeClr val="bg1"/>
              </a:solidFill>
            </a:endParaRPr>
          </a:p>
        </p:txBody>
      </p:sp>
      <p:sp>
        <p:nvSpPr>
          <p:cNvPr id="17" name="Google Shape;1370;p155"/>
          <p:cNvSpPr/>
          <p:nvPr/>
        </p:nvSpPr>
        <p:spPr>
          <a:xfrm>
            <a:off x="6315063" y="4313557"/>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chemeClr val="bg1"/>
                </a:solidFill>
              </a:rPr>
              <a:t>2</a:t>
            </a:r>
            <a:endParaRPr sz="1200" b="1" dirty="0">
              <a:solidFill>
                <a:schemeClr val="bg1"/>
              </a:solidFill>
            </a:endParaRPr>
          </a:p>
        </p:txBody>
      </p:sp>
      <p:pic>
        <p:nvPicPr>
          <p:cNvPr id="15" name="Imagen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265" y="1287943"/>
            <a:ext cx="5907446" cy="2423811"/>
          </a:xfrm>
          <a:prstGeom prst="rect">
            <a:avLst/>
          </a:prstGeom>
        </p:spPr>
      </p:pic>
      <p:pic>
        <p:nvPicPr>
          <p:cNvPr id="16" name="Imagen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412" y="3711754"/>
            <a:ext cx="5082924" cy="2845465"/>
          </a:xfrm>
          <a:prstGeom prst="rect">
            <a:avLst/>
          </a:prstGeom>
        </p:spPr>
      </p:pic>
      <p:sp>
        <p:nvSpPr>
          <p:cNvPr id="9" name="Google Shape;1373;p155"/>
          <p:cNvSpPr/>
          <p:nvPr/>
        </p:nvSpPr>
        <p:spPr>
          <a:xfrm>
            <a:off x="3665412" y="1697148"/>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bg1"/>
                </a:solidFill>
              </a:rPr>
              <a:t>1</a:t>
            </a:r>
            <a:endParaRPr sz="1200" b="1" dirty="0">
              <a:solidFill>
                <a:schemeClr val="bg1"/>
              </a:solidFill>
            </a:endParaRPr>
          </a:p>
        </p:txBody>
      </p:sp>
      <p:sp>
        <p:nvSpPr>
          <p:cNvPr id="18" name="Google Shape;1427;p160"/>
          <p:cNvSpPr/>
          <p:nvPr/>
        </p:nvSpPr>
        <p:spPr>
          <a:xfrm>
            <a:off x="3947279" y="1782750"/>
            <a:ext cx="550126" cy="418247"/>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27;p160"/>
          <p:cNvSpPr/>
          <p:nvPr/>
        </p:nvSpPr>
        <p:spPr>
          <a:xfrm>
            <a:off x="5133876" y="1888970"/>
            <a:ext cx="502649" cy="312027"/>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70;p155"/>
          <p:cNvSpPr/>
          <p:nvPr/>
        </p:nvSpPr>
        <p:spPr>
          <a:xfrm>
            <a:off x="4943689" y="1663235"/>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chemeClr val="bg1"/>
                </a:solidFill>
              </a:rPr>
              <a:t>2</a:t>
            </a:r>
            <a:endParaRPr sz="1200" b="1" dirty="0">
              <a:solidFill>
                <a:schemeClr val="bg1"/>
              </a:solidFill>
            </a:endParaRPr>
          </a:p>
        </p:txBody>
      </p:sp>
    </p:spTree>
    <p:extLst>
      <p:ext uri="{BB962C8B-B14F-4D97-AF65-F5344CB8AC3E}">
        <p14:creationId xmlns:p14="http://schemas.microsoft.com/office/powerpoint/2010/main" val="767449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p:cNvSpPr>
            <a:spLocks noGrp="1"/>
          </p:cNvSpPr>
          <p:nvPr>
            <p:ph type="title"/>
          </p:nvPr>
        </p:nvSpPr>
        <p:spPr>
          <a:xfrm>
            <a:off x="334830" y="124323"/>
            <a:ext cx="10970800" cy="876400"/>
          </a:xfrm>
        </p:spPr>
        <p:txBody>
          <a:bodyPr>
            <a:normAutofit fontScale="90000"/>
          </a:bodyPr>
          <a:lstStyle/>
          <a:p>
            <a:r>
              <a:rPr lang="en-US" dirty="0" err="1" smtClean="0">
                <a:latin typeface="Rockwell" panose="02060603020205020403" pitchFamily="18" charset="0"/>
                <a:ea typeface="Roboto Condensed Light" panose="02000000000000000000" pitchFamily="2" charset="0"/>
              </a:rPr>
              <a:t>Cerrando</a:t>
            </a:r>
            <a:r>
              <a:rPr lang="en-US" dirty="0" smtClean="0">
                <a:latin typeface="Rockwell" panose="02060603020205020403" pitchFamily="18" charset="0"/>
                <a:ea typeface="Roboto Condensed Light" panose="02000000000000000000" pitchFamily="2" charset="0"/>
              </a:rPr>
              <a:t> </a:t>
            </a:r>
            <a:r>
              <a:rPr lang="en-US" dirty="0" err="1" smtClean="0">
                <a:latin typeface="Rockwell" panose="02060603020205020403" pitchFamily="18" charset="0"/>
                <a:ea typeface="Roboto Condensed Light" panose="02000000000000000000" pitchFamily="2" charset="0"/>
              </a:rPr>
              <a:t>Alertas</a:t>
            </a:r>
            <a:r>
              <a:rPr lang="en-US" dirty="0" smtClean="0">
                <a:latin typeface="Rockwell" panose="02060603020205020403" pitchFamily="18" charset="0"/>
                <a:ea typeface="Roboto Condensed Light" panose="02000000000000000000" pitchFamily="2" charset="0"/>
              </a:rPr>
              <a:t>: </a:t>
            </a:r>
            <a:r>
              <a:rPr lang="en-US" dirty="0" err="1" smtClean="0">
                <a:latin typeface="Rockwell" panose="02060603020205020403" pitchFamily="18" charset="0"/>
                <a:ea typeface="Roboto Condensed Light" panose="02000000000000000000" pitchFamily="2" charset="0"/>
              </a:rPr>
              <a:t>Respuesta</a:t>
            </a:r>
            <a:r>
              <a:rPr lang="en-US" dirty="0" smtClean="0">
                <a:latin typeface="Rockwell" panose="02060603020205020403" pitchFamily="18" charset="0"/>
                <a:ea typeface="Roboto Condensed Light" panose="02000000000000000000" pitchFamily="2" charset="0"/>
              </a:rPr>
              <a:t> </a:t>
            </a:r>
            <a:r>
              <a:rPr lang="en-US" dirty="0" err="1" smtClean="0">
                <a:latin typeface="Rockwell" panose="02060603020205020403" pitchFamily="18" charset="0"/>
                <a:ea typeface="Roboto Condensed Light" panose="02000000000000000000" pitchFamily="2" charset="0"/>
              </a:rPr>
              <a:t>Rápida</a:t>
            </a:r>
            <a:r>
              <a:rPr lang="en-US" dirty="0">
                <a:latin typeface="Rockwell" panose="02060603020205020403" pitchFamily="18" charset="0"/>
                <a:ea typeface="Roboto Condensed Light" panose="02000000000000000000" pitchFamily="2" charset="0"/>
              </a:rPr>
              <a:t/>
            </a:r>
            <a:br>
              <a:rPr lang="en-US" dirty="0">
                <a:latin typeface="Rockwell" panose="02060603020205020403" pitchFamily="18" charset="0"/>
                <a:ea typeface="Roboto Condensed Light" panose="02000000000000000000" pitchFamily="2" charset="0"/>
              </a:rPr>
            </a:br>
            <a:r>
              <a:rPr lang="en-US" sz="3100" dirty="0" err="1" smtClean="0">
                <a:latin typeface="Rockwell" panose="02060603020205020403" pitchFamily="18" charset="0"/>
                <a:ea typeface="Roboto Condensed Light" panose="02000000000000000000" pitchFamily="2" charset="0"/>
              </a:rPr>
              <a:t>Plantilla</a:t>
            </a:r>
            <a:r>
              <a:rPr lang="en-US" sz="3100" dirty="0" smtClean="0">
                <a:latin typeface="Rockwell" panose="02060603020205020403" pitchFamily="18" charset="0"/>
                <a:ea typeface="Roboto Condensed Light" panose="02000000000000000000" pitchFamily="2" charset="0"/>
              </a:rPr>
              <a:t> </a:t>
            </a:r>
            <a:r>
              <a:rPr lang="en-US" sz="3100" dirty="0">
                <a:latin typeface="Rockwell" panose="02060603020205020403" pitchFamily="18" charset="0"/>
                <a:ea typeface="Roboto Condensed Light" panose="02000000000000000000" pitchFamily="2" charset="0"/>
              </a:rPr>
              <a:t>de </a:t>
            </a:r>
            <a:r>
              <a:rPr lang="en-US" sz="3100" dirty="0" err="1">
                <a:latin typeface="Rockwell" panose="02060603020205020403" pitchFamily="18" charset="0"/>
                <a:ea typeface="Roboto Condensed Light" panose="02000000000000000000" pitchFamily="2" charset="0"/>
              </a:rPr>
              <a:t>ejemplo</a:t>
            </a:r>
            <a:endParaRPr lang="en-US" sz="3100" dirty="0">
              <a:latin typeface="Rockwell" panose="02060603020205020403" pitchFamily="18" charset="0"/>
              <a:ea typeface="Roboto Condensed Light" panose="02000000000000000000" pitchFamily="2" charset="0"/>
            </a:endParaRPr>
          </a:p>
        </p:txBody>
      </p:sp>
      <p:cxnSp>
        <p:nvCxnSpPr>
          <p:cNvPr id="6" name="Google Shape;1426;p160"/>
          <p:cNvCxnSpPr/>
          <p:nvPr/>
        </p:nvCxnSpPr>
        <p:spPr>
          <a:xfrm>
            <a:off x="6835670" y="1442190"/>
            <a:ext cx="0" cy="5213910"/>
          </a:xfrm>
          <a:prstGeom prst="straightConnector1">
            <a:avLst/>
          </a:prstGeom>
          <a:noFill/>
          <a:ln w="9525" cap="flat" cmpd="sng">
            <a:solidFill>
              <a:schemeClr val="dk2"/>
            </a:solidFill>
            <a:prstDash val="solid"/>
            <a:round/>
            <a:headEnd type="none" w="med" len="med"/>
            <a:tailEnd type="none" w="med" len="med"/>
          </a:ln>
        </p:spPr>
      </p:cxnSp>
      <p:sp>
        <p:nvSpPr>
          <p:cNvPr id="2" name="Rectangle 1"/>
          <p:cNvSpPr/>
          <p:nvPr/>
        </p:nvSpPr>
        <p:spPr>
          <a:xfrm>
            <a:off x="7116159" y="1331231"/>
            <a:ext cx="5090325" cy="5262979"/>
          </a:xfrm>
          <a:prstGeom prst="rect">
            <a:avLst/>
          </a:prstGeom>
        </p:spPr>
        <p:txBody>
          <a:bodyPr wrap="square">
            <a:spAutoFit/>
          </a:bodyPr>
          <a:lstStyle/>
          <a:p>
            <a:pPr lvl="0"/>
            <a:r>
              <a:rPr lang="es-MX" sz="1400" dirty="0">
                <a:solidFill>
                  <a:schemeClr val="dk2"/>
                </a:solidFill>
                <a:latin typeface="Proxima Nova"/>
                <a:ea typeface="Proxima Nova"/>
                <a:cs typeface="Proxima Nova"/>
                <a:sym typeface="Proxima Nova"/>
              </a:rPr>
              <a:t>La línea de asunto está rellenada previamente por </a:t>
            </a:r>
            <a:r>
              <a:rPr lang="es-MX" sz="1400" dirty="0" err="1">
                <a:solidFill>
                  <a:schemeClr val="dk2"/>
                </a:solidFill>
                <a:latin typeface="Proxima Nova"/>
                <a:ea typeface="Proxima Nova"/>
                <a:cs typeface="Proxima Nova"/>
                <a:sym typeface="Proxima Nova"/>
              </a:rPr>
              <a:t>Medallia</a:t>
            </a:r>
            <a:r>
              <a:rPr lang="es-MX" sz="1400" dirty="0">
                <a:solidFill>
                  <a:schemeClr val="dk2"/>
                </a:solidFill>
                <a:latin typeface="Proxima Nova"/>
                <a:ea typeface="Proxima Nova"/>
                <a:cs typeface="Proxima Nova"/>
                <a:sym typeface="Proxima Nova"/>
              </a:rPr>
              <a:t>, sin embargo, los usuarios pueden actualizar esta línea de asunto para que le hable más personalmente al cliente.</a:t>
            </a:r>
          </a:p>
          <a:p>
            <a:pPr lvl="0"/>
            <a:endParaRPr lang="es-MX" sz="1400" dirty="0">
              <a:solidFill>
                <a:schemeClr val="dk2"/>
              </a:solidFill>
              <a:latin typeface="Proxima Nova"/>
              <a:ea typeface="Proxima Nova"/>
              <a:cs typeface="Proxima Nova"/>
              <a:sym typeface="Proxima Nova"/>
            </a:endParaRPr>
          </a:p>
          <a:p>
            <a:pPr lvl="0"/>
            <a:r>
              <a:rPr lang="es-MX" sz="1400" dirty="0">
                <a:solidFill>
                  <a:schemeClr val="dk2"/>
                </a:solidFill>
                <a:latin typeface="Proxima Nova"/>
                <a:ea typeface="Proxima Nova"/>
                <a:cs typeface="Proxima Nova"/>
                <a:sym typeface="Proxima Nova"/>
              </a:rPr>
              <a:t>El botón Configuración de correo electrónico permite a los usuarios modificar su Firma, que incluye su nombre, dirección de correo electrónico, número de teléfono y otra información de contacto.</a:t>
            </a:r>
          </a:p>
          <a:p>
            <a:pPr lvl="0"/>
            <a:endParaRPr lang="es-MX" sz="1400" dirty="0">
              <a:solidFill>
                <a:schemeClr val="dk2"/>
              </a:solidFill>
              <a:latin typeface="Proxima Nova"/>
              <a:ea typeface="Proxima Nova"/>
              <a:cs typeface="Proxima Nova"/>
              <a:sym typeface="Proxima Nova"/>
            </a:endParaRPr>
          </a:p>
          <a:p>
            <a:pPr lvl="0"/>
            <a:r>
              <a:rPr lang="es-MX" sz="1400" dirty="0">
                <a:solidFill>
                  <a:schemeClr val="dk2"/>
                </a:solidFill>
                <a:latin typeface="Proxima Nova"/>
                <a:ea typeface="Proxima Nova"/>
                <a:cs typeface="Proxima Nova"/>
                <a:sym typeface="Proxima Nova"/>
              </a:rPr>
              <a:t>Personalice la respuesta por correo electrónico aquí. Los guiones bajos en el texto del cuerpo, ejemplo _________ [insertar tema] ________, deben modificarse para que un usuario envíe el correo electrónico. La pantalla no permitirá que se envíe un correo electrónico si una parte subrayada no se edita.</a:t>
            </a:r>
          </a:p>
          <a:p>
            <a:pPr lvl="0"/>
            <a:endParaRPr lang="es-MX" sz="1400" dirty="0">
              <a:solidFill>
                <a:schemeClr val="dk2"/>
              </a:solidFill>
              <a:latin typeface="Proxima Nova"/>
              <a:ea typeface="Proxima Nova"/>
              <a:cs typeface="Proxima Nova"/>
              <a:sym typeface="Proxima Nova"/>
            </a:endParaRPr>
          </a:p>
          <a:p>
            <a:pPr lvl="0"/>
            <a:r>
              <a:rPr lang="es-MX" sz="1400" dirty="0">
                <a:solidFill>
                  <a:schemeClr val="dk2"/>
                </a:solidFill>
                <a:latin typeface="Proxima Nova"/>
                <a:ea typeface="Proxima Nova"/>
                <a:cs typeface="Proxima Nova"/>
                <a:sym typeface="Proxima Nova"/>
              </a:rPr>
              <a:t>Estos botones funcionan de manera similar al correo electrónico normal de un usuario, lo que le permite guardar y volver, descartar el borrador o enviar el correo electrónico desde esta pantalla.</a:t>
            </a:r>
          </a:p>
          <a:p>
            <a:pPr lvl="0"/>
            <a:endParaRPr lang="es-MX" sz="1400" dirty="0">
              <a:solidFill>
                <a:schemeClr val="dk2"/>
              </a:solidFill>
              <a:latin typeface="Proxima Nova"/>
              <a:ea typeface="Proxima Nova"/>
              <a:cs typeface="Proxima Nova"/>
              <a:sym typeface="Proxima Nova"/>
            </a:endParaRPr>
          </a:p>
          <a:p>
            <a:pPr lvl="0"/>
            <a:r>
              <a:rPr lang="es-MX" sz="1400" dirty="0">
                <a:solidFill>
                  <a:schemeClr val="dk2"/>
                </a:solidFill>
                <a:latin typeface="Proxima Nova"/>
                <a:ea typeface="Proxima Nova"/>
                <a:cs typeface="Proxima Nova"/>
                <a:sym typeface="Proxima Nova"/>
              </a:rPr>
              <a:t>Los detalles completos de los comentarios están disponibles a continuación, proporcionando un contexto más situacional para la interacción del cliente.</a:t>
            </a:r>
            <a:r>
              <a:rPr lang="en-US" sz="1400" dirty="0" smtClean="0">
                <a:solidFill>
                  <a:schemeClr val="dk2"/>
                </a:solidFill>
                <a:latin typeface="Proxima Nova"/>
                <a:ea typeface="Proxima Nova"/>
                <a:cs typeface="Proxima Nova"/>
                <a:sym typeface="Proxima Nova"/>
              </a:rPr>
              <a:t> </a:t>
            </a:r>
            <a:endParaRPr lang="en-US" sz="1400" dirty="0">
              <a:solidFill>
                <a:schemeClr val="dk2"/>
              </a:solidFill>
              <a:latin typeface="Proxima Nova"/>
              <a:ea typeface="Proxima Nova"/>
              <a:cs typeface="Proxima Nova"/>
              <a:sym typeface="Proxima Nova"/>
            </a:endParaRPr>
          </a:p>
        </p:txBody>
      </p:sp>
      <p:sp>
        <p:nvSpPr>
          <p:cNvPr id="8" name="Google Shape;1370;p155"/>
          <p:cNvSpPr/>
          <p:nvPr/>
        </p:nvSpPr>
        <p:spPr>
          <a:xfrm>
            <a:off x="6905215" y="144219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7" name="Google Shape;1370;p155"/>
          <p:cNvSpPr/>
          <p:nvPr/>
        </p:nvSpPr>
        <p:spPr>
          <a:xfrm>
            <a:off x="6928327" y="242460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20" name="Google Shape;1370;p155"/>
          <p:cNvSpPr/>
          <p:nvPr/>
        </p:nvSpPr>
        <p:spPr>
          <a:xfrm>
            <a:off x="6916771" y="3386899"/>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
        <p:nvSpPr>
          <p:cNvPr id="22" name="Google Shape;1370;p155"/>
          <p:cNvSpPr/>
          <p:nvPr/>
        </p:nvSpPr>
        <p:spPr>
          <a:xfrm>
            <a:off x="6910993" y="481284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4</a:t>
            </a:r>
            <a:endParaRPr sz="1200" b="1" dirty="0">
              <a:solidFill>
                <a:srgbClr val="FFFFFF"/>
              </a:solidFill>
            </a:endParaRPr>
          </a:p>
        </p:txBody>
      </p:sp>
      <p:sp>
        <p:nvSpPr>
          <p:cNvPr id="27" name="Google Shape;1370;p155"/>
          <p:cNvSpPr/>
          <p:nvPr/>
        </p:nvSpPr>
        <p:spPr>
          <a:xfrm>
            <a:off x="6928327" y="5795254"/>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5</a:t>
            </a:r>
            <a:endParaRPr sz="1200" b="1" dirty="0">
              <a:solidFill>
                <a:srgbClr val="FFFFFF"/>
              </a:solidFill>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069" y="1185624"/>
            <a:ext cx="6431379" cy="3089695"/>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9631" y="4275319"/>
            <a:ext cx="6463099" cy="2080259"/>
          </a:xfrm>
          <a:prstGeom prst="rect">
            <a:avLst/>
          </a:prstGeom>
        </p:spPr>
      </p:pic>
      <p:sp>
        <p:nvSpPr>
          <p:cNvPr id="24" name="Google Shape;1427;p160"/>
          <p:cNvSpPr/>
          <p:nvPr/>
        </p:nvSpPr>
        <p:spPr>
          <a:xfrm>
            <a:off x="191069" y="2506888"/>
            <a:ext cx="1446662" cy="20865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73;p155"/>
          <p:cNvSpPr/>
          <p:nvPr/>
        </p:nvSpPr>
        <p:spPr>
          <a:xfrm>
            <a:off x="1605614" y="2611217"/>
            <a:ext cx="265517" cy="128515"/>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9" name="Google Shape;1370;p155"/>
          <p:cNvSpPr/>
          <p:nvPr/>
        </p:nvSpPr>
        <p:spPr>
          <a:xfrm>
            <a:off x="4013389" y="2535894"/>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30" name="Google Shape;1427;p160"/>
          <p:cNvSpPr/>
          <p:nvPr/>
        </p:nvSpPr>
        <p:spPr>
          <a:xfrm>
            <a:off x="4230571" y="2675474"/>
            <a:ext cx="1444253" cy="23266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0;p155"/>
          <p:cNvSpPr/>
          <p:nvPr/>
        </p:nvSpPr>
        <p:spPr>
          <a:xfrm>
            <a:off x="51668" y="2804489"/>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
        <p:nvSpPr>
          <p:cNvPr id="28" name="Google Shape;1427;p160"/>
          <p:cNvSpPr/>
          <p:nvPr/>
        </p:nvSpPr>
        <p:spPr>
          <a:xfrm>
            <a:off x="168368" y="2930441"/>
            <a:ext cx="6557050" cy="132349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70;p155"/>
          <p:cNvSpPr/>
          <p:nvPr/>
        </p:nvSpPr>
        <p:spPr>
          <a:xfrm>
            <a:off x="4719297" y="4397989"/>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4</a:t>
            </a:r>
            <a:endParaRPr sz="1200" b="1" dirty="0">
              <a:solidFill>
                <a:srgbClr val="FFFFFF"/>
              </a:solidFill>
            </a:endParaRPr>
          </a:p>
        </p:txBody>
      </p:sp>
      <p:sp>
        <p:nvSpPr>
          <p:cNvPr id="18" name="Google Shape;1427;p160"/>
          <p:cNvSpPr/>
          <p:nvPr/>
        </p:nvSpPr>
        <p:spPr>
          <a:xfrm>
            <a:off x="5058150" y="4397989"/>
            <a:ext cx="1696420" cy="276298"/>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70;p155"/>
          <p:cNvSpPr/>
          <p:nvPr/>
        </p:nvSpPr>
        <p:spPr>
          <a:xfrm>
            <a:off x="681000" y="481284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5</a:t>
            </a:r>
            <a:endParaRPr sz="1200" b="1" dirty="0">
              <a:solidFill>
                <a:srgbClr val="FFFFFF"/>
              </a:solidFill>
            </a:endParaRPr>
          </a:p>
        </p:txBody>
      </p:sp>
      <p:sp>
        <p:nvSpPr>
          <p:cNvPr id="29" name="Google Shape;1427;p160"/>
          <p:cNvSpPr/>
          <p:nvPr/>
        </p:nvSpPr>
        <p:spPr>
          <a:xfrm>
            <a:off x="1024652" y="4746880"/>
            <a:ext cx="5124475" cy="1731367"/>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84456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p:cNvSpPr>
            <a:spLocks noGrp="1"/>
          </p:cNvSpPr>
          <p:nvPr>
            <p:ph type="title"/>
          </p:nvPr>
        </p:nvSpPr>
        <p:spPr>
          <a:xfrm>
            <a:off x="309350" y="-461026"/>
            <a:ext cx="10970800" cy="8764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smtClean="0">
                <a:latin typeface="Rockwell" panose="02060603020205020403" pitchFamily="18" charset="0"/>
                <a:ea typeface="Roboto Condensed Light" panose="02000000000000000000" pitchFamily="2" charset="0"/>
              </a:rPr>
              <a:t>Cerrando Alertas: Causas </a:t>
            </a:r>
            <a:r>
              <a:rPr lang="es-MX" dirty="0">
                <a:latin typeface="Rockwell" panose="02060603020205020403" pitchFamily="18" charset="0"/>
                <a:ea typeface="Roboto Condensed Light" panose="02000000000000000000" pitchFamily="2" charset="0"/>
              </a:rPr>
              <a:t>de raíz</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Perspectivas agregadas en toda la empresa</a:t>
            </a:r>
            <a:endParaRPr lang="en-US" sz="3100" dirty="0">
              <a:latin typeface="Rockwell" panose="02060603020205020403" pitchFamily="18" charset="0"/>
              <a:ea typeface="Roboto Condensed Light" panose="02000000000000000000" pitchFamily="2" charset="0"/>
            </a:endParaRPr>
          </a:p>
        </p:txBody>
      </p:sp>
      <p:cxnSp>
        <p:nvCxnSpPr>
          <p:cNvPr id="6" name="Google Shape;1426;p160"/>
          <p:cNvCxnSpPr/>
          <p:nvPr/>
        </p:nvCxnSpPr>
        <p:spPr>
          <a:xfrm>
            <a:off x="6835670" y="1442190"/>
            <a:ext cx="0" cy="5213910"/>
          </a:xfrm>
          <a:prstGeom prst="straightConnector1">
            <a:avLst/>
          </a:prstGeom>
          <a:noFill/>
          <a:ln w="9525" cap="flat" cmpd="sng">
            <a:solidFill>
              <a:schemeClr val="dk2"/>
            </a:solidFill>
            <a:prstDash val="solid"/>
            <a:round/>
            <a:headEnd type="none" w="med" len="med"/>
            <a:tailEnd type="none" w="med" len="med"/>
          </a:ln>
        </p:spPr>
      </p:cxnSp>
      <p:sp>
        <p:nvSpPr>
          <p:cNvPr id="2" name="Rectangle 1"/>
          <p:cNvSpPr/>
          <p:nvPr/>
        </p:nvSpPr>
        <p:spPr>
          <a:xfrm>
            <a:off x="7097588" y="1085975"/>
            <a:ext cx="5090325" cy="5755422"/>
          </a:xfrm>
          <a:prstGeom prst="rect">
            <a:avLst/>
          </a:prstGeom>
        </p:spPr>
        <p:txBody>
          <a:bodyPr wrap="square">
            <a:spAutoFit/>
          </a:bodyPr>
          <a:lstStyle/>
          <a:p>
            <a:pPr lvl="0"/>
            <a:r>
              <a:rPr lang="es-MX" sz="1600" dirty="0" smtClean="0">
                <a:solidFill>
                  <a:schemeClr val="dk2"/>
                </a:solidFill>
                <a:latin typeface="Proxima Nova"/>
                <a:ea typeface="Proxima Nova"/>
                <a:cs typeface="Proxima Nova"/>
                <a:sym typeface="Proxima Nova"/>
              </a:rPr>
              <a:t>El </a:t>
            </a:r>
            <a:r>
              <a:rPr lang="es-MX" sz="1600" dirty="0">
                <a:solidFill>
                  <a:schemeClr val="dk2"/>
                </a:solidFill>
                <a:latin typeface="Proxima Nova"/>
                <a:ea typeface="Proxima Nova"/>
                <a:cs typeface="Proxima Nova"/>
                <a:sym typeface="Proxima Nova"/>
              </a:rPr>
              <a:t>formulario </a:t>
            </a:r>
            <a:r>
              <a:rPr lang="es-MX" sz="1600" dirty="0" smtClean="0">
                <a:solidFill>
                  <a:schemeClr val="dk2"/>
                </a:solidFill>
                <a:latin typeface="Proxima Nova"/>
                <a:ea typeface="Proxima Nova"/>
                <a:cs typeface="Proxima Nova"/>
                <a:sym typeface="Proxima Nova"/>
              </a:rPr>
              <a:t>Cerrar Alerta </a:t>
            </a:r>
            <a:r>
              <a:rPr lang="es-MX" sz="1600" dirty="0">
                <a:solidFill>
                  <a:schemeClr val="dk2"/>
                </a:solidFill>
                <a:latin typeface="Proxima Nova"/>
                <a:ea typeface="Proxima Nova"/>
                <a:cs typeface="Proxima Nova"/>
                <a:sym typeface="Proxima Nova"/>
              </a:rPr>
              <a:t>es donde los usuarios completarán el ciclo cerrado con un </a:t>
            </a:r>
            <a:r>
              <a:rPr lang="es-MX" sz="1600" dirty="0" smtClean="0">
                <a:solidFill>
                  <a:schemeClr val="dk2"/>
                </a:solidFill>
                <a:latin typeface="Proxima Nova"/>
                <a:ea typeface="Proxima Nova"/>
                <a:cs typeface="Proxima Nova"/>
                <a:sym typeface="Proxima Nova"/>
              </a:rPr>
              <a:t>cliente. </a:t>
            </a:r>
            <a:r>
              <a:rPr lang="es-MX" sz="1600" dirty="0">
                <a:solidFill>
                  <a:schemeClr val="dk2"/>
                </a:solidFill>
                <a:latin typeface="Proxima Nova"/>
                <a:ea typeface="Proxima Nova"/>
                <a:cs typeface="Proxima Nova"/>
                <a:sym typeface="Proxima Nova"/>
              </a:rPr>
              <a:t>Esta información puede ser utilizada por una organización para recopilar información que proporcionará a los clientes mejores experiencias. Una organización puede elegir si se requiere este informe para cerrar una alerta o si está disponible para todas las encuestas en todo momento.</a:t>
            </a: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Algunos de los campos son obligatorios, como el problema principal y la resolución. Estos campos obligatorios ayudan con fines de segmentación, pero no proporcionan el detalle que hacen los comentarios.</a:t>
            </a: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¡Los usuarios deben completar los comentarios! De esta forma, la organización podrá abordar las necesidades de un cliente individual en futuras comunicaciones.</a:t>
            </a:r>
          </a:p>
          <a:p>
            <a:pPr lvl="0"/>
            <a:endParaRPr lang="es-MX" sz="1600" dirty="0">
              <a:solidFill>
                <a:schemeClr val="dk2"/>
              </a:solidFill>
              <a:latin typeface="Proxima Nova"/>
              <a:ea typeface="Proxima Nova"/>
              <a:cs typeface="Proxima Nova"/>
              <a:sym typeface="Proxima Nova"/>
            </a:endParaRPr>
          </a:p>
          <a:p>
            <a:pPr lvl="0"/>
            <a:r>
              <a:rPr lang="es-MX" sz="1600" dirty="0">
                <a:solidFill>
                  <a:schemeClr val="dk2"/>
                </a:solidFill>
                <a:latin typeface="Proxima Nova"/>
                <a:ea typeface="Proxima Nova"/>
                <a:cs typeface="Proxima Nova"/>
                <a:sym typeface="Proxima Nova"/>
              </a:rPr>
              <a:t>Actualizar el formulario guardará la entrada de un usuario. Cuando se requiere este formulario para las alertas, habrá dos botones: uno para guardar solo y otro para guardar y cerrar la alerta.</a:t>
            </a:r>
            <a:endParaRPr lang="en-US" sz="1600" dirty="0">
              <a:solidFill>
                <a:schemeClr val="dk2"/>
              </a:solidFill>
              <a:latin typeface="Proxima Nova"/>
              <a:ea typeface="Proxima Nova"/>
              <a:cs typeface="Proxima Nova"/>
              <a:sym typeface="Proxima Nova"/>
            </a:endParaRPr>
          </a:p>
        </p:txBody>
      </p:sp>
      <p:sp>
        <p:nvSpPr>
          <p:cNvPr id="8" name="Google Shape;1370;p155"/>
          <p:cNvSpPr/>
          <p:nvPr/>
        </p:nvSpPr>
        <p:spPr>
          <a:xfrm>
            <a:off x="6905215" y="335807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7" name="Google Shape;1370;p155"/>
          <p:cNvSpPr/>
          <p:nvPr/>
        </p:nvSpPr>
        <p:spPr>
          <a:xfrm>
            <a:off x="6898032" y="456098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20" name="Google Shape;1370;p155"/>
          <p:cNvSpPr/>
          <p:nvPr/>
        </p:nvSpPr>
        <p:spPr>
          <a:xfrm>
            <a:off x="6898032" y="5738041"/>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278" y="1571354"/>
            <a:ext cx="6636268" cy="2877816"/>
          </a:xfrm>
          <a:prstGeom prst="rect">
            <a:avLst/>
          </a:prstGeom>
        </p:spPr>
      </p:pic>
      <p:sp>
        <p:nvSpPr>
          <p:cNvPr id="18" name="Google Shape;1427;p160"/>
          <p:cNvSpPr/>
          <p:nvPr/>
        </p:nvSpPr>
        <p:spPr>
          <a:xfrm>
            <a:off x="3330054" y="2511188"/>
            <a:ext cx="1238067" cy="787316"/>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73;p155"/>
          <p:cNvSpPr/>
          <p:nvPr/>
        </p:nvSpPr>
        <p:spPr>
          <a:xfrm>
            <a:off x="3068137" y="2511188"/>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4" name="Google Shape;1427;p160"/>
          <p:cNvSpPr/>
          <p:nvPr/>
        </p:nvSpPr>
        <p:spPr>
          <a:xfrm>
            <a:off x="3301537" y="3298349"/>
            <a:ext cx="3099463" cy="251573"/>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70;p155"/>
          <p:cNvSpPr/>
          <p:nvPr/>
        </p:nvSpPr>
        <p:spPr>
          <a:xfrm>
            <a:off x="3039620" y="3194854"/>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28" name="Google Shape;1427;p160"/>
          <p:cNvSpPr/>
          <p:nvPr/>
        </p:nvSpPr>
        <p:spPr>
          <a:xfrm>
            <a:off x="3695400" y="4049145"/>
            <a:ext cx="3077909" cy="329938"/>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0;p155"/>
          <p:cNvSpPr/>
          <p:nvPr/>
        </p:nvSpPr>
        <p:spPr>
          <a:xfrm>
            <a:off x="3431412" y="4049145"/>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Tree>
    <p:extLst>
      <p:ext uri="{BB962C8B-B14F-4D97-AF65-F5344CB8AC3E}">
        <p14:creationId xmlns:p14="http://schemas.microsoft.com/office/powerpoint/2010/main" val="2316836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684261" y="0"/>
            <a:ext cx="3193143" cy="6497619"/>
            <a:chOff x="609593" y="-14514"/>
            <a:chExt cx="3193143" cy="6497619"/>
          </a:xfrm>
        </p:grpSpPr>
        <p:grpSp>
          <p:nvGrpSpPr>
            <p:cNvPr id="4" name="Group 3"/>
            <p:cNvGrpSpPr/>
            <p:nvPr/>
          </p:nvGrpSpPr>
          <p:grpSpPr>
            <a:xfrm>
              <a:off x="609593" y="-14514"/>
              <a:ext cx="3193143" cy="6497619"/>
              <a:chOff x="609593" y="-14514"/>
              <a:chExt cx="3193143" cy="6497619"/>
            </a:xfrm>
          </p:grpSpPr>
          <p:sp>
            <p:nvSpPr>
              <p:cNvPr id="10" name="Rectangle 9"/>
              <p:cNvSpPr/>
              <p:nvPr/>
            </p:nvSpPr>
            <p:spPr>
              <a:xfrm>
                <a:off x="609593" y="-14514"/>
                <a:ext cx="3193143" cy="6497619"/>
              </a:xfrm>
              <a:custGeom>
                <a:avLst/>
                <a:gdLst>
                  <a:gd name="connsiteX0" fmla="*/ 0 w 3193143"/>
                  <a:gd name="connsiteY0" fmla="*/ 0 h 5962691"/>
                  <a:gd name="connsiteX1" fmla="*/ 3193143 w 3193143"/>
                  <a:gd name="connsiteY1" fmla="*/ 0 h 5962691"/>
                  <a:gd name="connsiteX2" fmla="*/ 3193143 w 3193143"/>
                  <a:gd name="connsiteY2" fmla="*/ 5962691 h 5962691"/>
                  <a:gd name="connsiteX3" fmla="*/ 0 w 3193143"/>
                  <a:gd name="connsiteY3" fmla="*/ 5962691 h 5962691"/>
                  <a:gd name="connsiteX4" fmla="*/ 0 w 3193143"/>
                  <a:gd name="connsiteY4" fmla="*/ 0 h 5962691"/>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264"/>
                  <a:gd name="connsiteX1" fmla="*/ 3193143 w 3193143"/>
                  <a:gd name="connsiteY1" fmla="*/ 0 h 6684264"/>
                  <a:gd name="connsiteX2" fmla="*/ 3193143 w 3193143"/>
                  <a:gd name="connsiteY2" fmla="*/ 5962691 h 6684264"/>
                  <a:gd name="connsiteX3" fmla="*/ 1585526 w 3193143"/>
                  <a:gd name="connsiteY3" fmla="*/ 6684264 h 6684264"/>
                  <a:gd name="connsiteX4" fmla="*/ 0 w 3193143"/>
                  <a:gd name="connsiteY4" fmla="*/ 5962691 h 6684264"/>
                  <a:gd name="connsiteX5" fmla="*/ 0 w 3193143"/>
                  <a:gd name="connsiteY5" fmla="*/ 0 h 6684264"/>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739183"/>
                  <a:gd name="connsiteX1" fmla="*/ 3193143 w 3193143"/>
                  <a:gd name="connsiteY1" fmla="*/ 0 h 6739183"/>
                  <a:gd name="connsiteX2" fmla="*/ 3193143 w 3193143"/>
                  <a:gd name="connsiteY2" fmla="*/ 5962691 h 6739183"/>
                  <a:gd name="connsiteX3" fmla="*/ 1603814 w 3193143"/>
                  <a:gd name="connsiteY3" fmla="*/ 6739128 h 6739183"/>
                  <a:gd name="connsiteX4" fmla="*/ 0 w 3193143"/>
                  <a:gd name="connsiteY4" fmla="*/ 5962691 h 6739183"/>
                  <a:gd name="connsiteX5" fmla="*/ 0 w 3193143"/>
                  <a:gd name="connsiteY5" fmla="*/ 0 h 673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3143" h="6739183">
                    <a:moveTo>
                      <a:pt x="0" y="0"/>
                    </a:moveTo>
                    <a:lnTo>
                      <a:pt x="3193143" y="0"/>
                    </a:lnTo>
                    <a:lnTo>
                      <a:pt x="3193143" y="5962691"/>
                    </a:lnTo>
                    <a:cubicBezTo>
                      <a:pt x="3178479" y="5959375"/>
                      <a:pt x="1600190" y="6742444"/>
                      <a:pt x="1603814" y="6739128"/>
                    </a:cubicBezTo>
                    <a:cubicBezTo>
                      <a:pt x="1587369" y="6745492"/>
                      <a:pt x="528509" y="6203215"/>
                      <a:pt x="0" y="5962691"/>
                    </a:cubicBezTo>
                    <a:lnTo>
                      <a:pt x="0"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11" name="TextBox 10"/>
              <p:cNvSpPr txBox="1"/>
              <p:nvPr/>
            </p:nvSpPr>
            <p:spPr>
              <a:xfrm>
                <a:off x="642869" y="3842916"/>
                <a:ext cx="3145352" cy="1772211"/>
              </a:xfrm>
              <a:prstGeom prst="rect">
                <a:avLst/>
              </a:prstGeom>
              <a:noFill/>
            </p:spPr>
            <p:txBody>
              <a:bodyPr wrap="square" rIns="144000" bIns="36000" numCol="1" spcCol="360000" rtlCol="0">
                <a:spAutoFit/>
              </a:bodyPr>
              <a:lstStyle/>
              <a:p>
                <a:pPr algn="ctr" defTabSz="914400">
                  <a:lnSpc>
                    <a:spcPct val="90000"/>
                  </a:lnSpc>
                </a:pPr>
                <a:r>
                  <a:rPr lang="id-ID" sz="4400" dirty="0">
                    <a:solidFill>
                      <a:srgbClr val="FFFFFF"/>
                    </a:solidFill>
                    <a:latin typeface="Century Gothic" panose="020B0502020202020204" pitchFamily="34" charset="0"/>
                    <a:cs typeface="Roboto Condensed" panose="02000000000000000000" pitchFamily="2" charset="0"/>
                  </a:rPr>
                  <a:t>TIME TO</a:t>
                </a:r>
              </a:p>
              <a:p>
                <a:pPr algn="ctr" defTabSz="914400">
                  <a:lnSpc>
                    <a:spcPct val="90000"/>
                  </a:lnSpc>
                </a:pPr>
                <a:r>
                  <a:rPr lang="en-US" sz="5400" b="1" dirty="0">
                    <a:solidFill>
                      <a:srgbClr val="FFFFFF"/>
                    </a:solidFill>
                    <a:latin typeface="Century Gothic" panose="020B0502020202020204" pitchFamily="34" charset="0"/>
                    <a:cs typeface="Roboto Condensed" panose="02000000000000000000" pitchFamily="2" charset="0"/>
                  </a:rPr>
                  <a:t>RELAX</a:t>
                </a:r>
                <a:endParaRPr lang="id-ID" sz="5400" b="1" dirty="0">
                  <a:solidFill>
                    <a:srgbClr val="FFFFFF"/>
                  </a:solidFill>
                  <a:latin typeface="Century Gothic" panose="020B0502020202020204" pitchFamily="34" charset="0"/>
                  <a:cs typeface="Roboto Condensed" panose="02000000000000000000" pitchFamily="2" charset="0"/>
                </a:endParaRPr>
              </a:p>
              <a:p>
                <a:pPr algn="ctr" defTabSz="914400">
                  <a:lnSpc>
                    <a:spcPct val="90000"/>
                  </a:lnSpc>
                </a:pPr>
                <a:endParaRPr lang="id-ID" sz="2400" dirty="0">
                  <a:solidFill>
                    <a:srgbClr val="45B0DC"/>
                  </a:solidFill>
                  <a:latin typeface="Roboto" panose="02000000000000000000" pitchFamily="2" charset="0"/>
                  <a:ea typeface="Roboto" panose="02000000000000000000" pitchFamily="2" charset="0"/>
                </a:endParaRPr>
              </a:p>
            </p:txBody>
          </p:sp>
        </p:grpSp>
        <p:grpSp>
          <p:nvGrpSpPr>
            <p:cNvPr id="5" name="Group 4"/>
            <p:cNvGrpSpPr/>
            <p:nvPr/>
          </p:nvGrpSpPr>
          <p:grpSpPr>
            <a:xfrm>
              <a:off x="1091355" y="1312811"/>
              <a:ext cx="1855057" cy="2406732"/>
              <a:chOff x="2374900" y="37324"/>
              <a:chExt cx="3589338" cy="4827587"/>
            </a:xfrm>
            <a:solidFill>
              <a:schemeClr val="accent2"/>
            </a:solidFill>
          </p:grpSpPr>
          <p:sp>
            <p:nvSpPr>
              <p:cNvPr id="6"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7"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8"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9"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grpSp>
      </p:grpSp>
    </p:spTree>
    <p:extLst>
      <p:ext uri="{BB962C8B-B14F-4D97-AF65-F5344CB8AC3E}">
        <p14:creationId xmlns:p14="http://schemas.microsoft.com/office/powerpoint/2010/main" val="81154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FEF960D7-4097-4B57-96C8-D171DD2B8E28}"/>
    </a:ext>
  </a:extLst>
</a:theme>
</file>

<file path=ppt/theme/theme2.xml><?xml version="1.0" encoding="utf-8"?>
<a:theme xmlns:a="http://schemas.openxmlformats.org/drawingml/2006/main" name="Current">
  <a:themeElements>
    <a:clrScheme name="52b1ff">
      <a:dk1>
        <a:srgbClr val="343434"/>
      </a:dk1>
      <a:lt1>
        <a:srgbClr val="FFFFFF"/>
      </a:lt1>
      <a:dk2>
        <a:srgbClr val="071E3C"/>
      </a:dk2>
      <a:lt2>
        <a:srgbClr val="EDEBE8"/>
      </a:lt2>
      <a:accent1>
        <a:srgbClr val="3F50BF"/>
      </a:accent1>
      <a:accent2>
        <a:srgbClr val="00BA9E"/>
      </a:accent2>
      <a:accent3>
        <a:srgbClr val="51B1FF"/>
      </a:accent3>
      <a:accent4>
        <a:srgbClr val="E56959"/>
      </a:accent4>
      <a:accent5>
        <a:srgbClr val="F3A152"/>
      </a:accent5>
      <a:accent6>
        <a:srgbClr val="F5D559"/>
      </a:accent6>
      <a:hlink>
        <a:srgbClr val="52B1FF"/>
      </a:hlink>
      <a:folHlink>
        <a:srgbClr val="9797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72F5397E-DC4B-4383-B155-BB78447A5EA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http://schemas.microsoft.com/office/2006/documentManagement/types"/>
    <ds:schemaRef ds:uri="http://schemas.microsoft.com/sharepoint/v3/fields"/>
    <ds:schemaRef ds:uri="http://www.w3.org/XML/1998/namespace"/>
    <ds:schemaRef ds:uri="http://purl.org/dc/dcmitype/"/>
  </ds:schemaRefs>
</ds:datastoreItem>
</file>

<file path=customXml/itemProps3.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1858</TotalTime>
  <Words>790</Words>
  <Application>Microsoft Office PowerPoint</Application>
  <PresentationFormat>Panorámica</PresentationFormat>
  <Paragraphs>94</Paragraphs>
  <Slides>8</Slides>
  <Notes>7</Notes>
  <HiddenSlides>0</HiddenSlides>
  <MMClips>0</MMClips>
  <ScaleCrop>false</ScaleCrop>
  <HeadingPairs>
    <vt:vector size="6" baseType="variant">
      <vt:variant>
        <vt:lpstr>Fuentes usadas</vt:lpstr>
      </vt:variant>
      <vt:variant>
        <vt:i4>16</vt:i4>
      </vt:variant>
      <vt:variant>
        <vt:lpstr>Tema</vt:lpstr>
      </vt:variant>
      <vt:variant>
        <vt:i4>2</vt:i4>
      </vt:variant>
      <vt:variant>
        <vt:lpstr>Títulos de diapositiva</vt:lpstr>
      </vt:variant>
      <vt:variant>
        <vt:i4>8</vt:i4>
      </vt:variant>
    </vt:vector>
  </HeadingPairs>
  <TitlesOfParts>
    <vt:vector size="26" baseType="lpstr">
      <vt:lpstr>맑은 고딕</vt:lpstr>
      <vt:lpstr>Arial</vt:lpstr>
      <vt:lpstr>Arial Black</vt:lpstr>
      <vt:lpstr>Calibri</vt:lpstr>
      <vt:lpstr>Century Gothic</vt:lpstr>
      <vt:lpstr>Noto Sans Symbols</vt:lpstr>
      <vt:lpstr>Pacifico</vt:lpstr>
      <vt:lpstr>Proxima Nova</vt:lpstr>
      <vt:lpstr>Roboto</vt:lpstr>
      <vt:lpstr>Roboto Condensed</vt:lpstr>
      <vt:lpstr>Roboto Condensed Light</vt:lpstr>
      <vt:lpstr>Rockwell</vt:lpstr>
      <vt:lpstr>Segoe UI</vt:lpstr>
      <vt:lpstr>Segoe UI Semilight</vt:lpstr>
      <vt:lpstr>Source Sans Pro</vt:lpstr>
      <vt:lpstr>Source Sans Pro Light</vt:lpstr>
      <vt:lpstr>Simple Light</vt:lpstr>
      <vt:lpstr>Current</vt:lpstr>
      <vt:lpstr>Medallia  Cerrando Alertas</vt:lpstr>
      <vt:lpstr>Cerrando Alertas ¿Por qué importa?</vt:lpstr>
      <vt:lpstr>Cerrando Alertas Activando Alertas</vt:lpstr>
      <vt:lpstr> Cerrando alertas: Respondiento (Paso 1)  Revisar respuesta</vt:lpstr>
      <vt:lpstr>Cerrando alertas: Respondiento (Paso 1)  Contactar al Cliente</vt:lpstr>
      <vt:lpstr>Cerrando Alertas: Respuesta Rápida Plantilla de ejemplo</vt:lpstr>
      <vt:lpstr> Cerrando Alertas: Causas de raíz Perspectivas agregadas en toda la empresa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Andrea Huerta</cp:lastModifiedBy>
  <cp:revision>135</cp:revision>
  <cp:lastPrinted>2014-10-21T20:51:41Z</cp:lastPrinted>
  <dcterms:created xsi:type="dcterms:W3CDTF">2010-04-12T23:12:02Z</dcterms:created>
  <dcterms:modified xsi:type="dcterms:W3CDTF">2019-07-31T18:46:43Z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