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674" r:id="rId4"/>
    <p:sldMasterId id="2147493686" r:id="rId5"/>
  </p:sldMasterIdLst>
  <p:notesMasterIdLst>
    <p:notesMasterId r:id="rId14"/>
  </p:notesMasterIdLst>
  <p:sldIdLst>
    <p:sldId id="303" r:id="rId6"/>
    <p:sldId id="274" r:id="rId7"/>
    <p:sldId id="319" r:id="rId8"/>
    <p:sldId id="331" r:id="rId9"/>
    <p:sldId id="332" r:id="rId10"/>
    <p:sldId id="333" r:id="rId11"/>
    <p:sldId id="334" r:id="rId12"/>
    <p:sldId id="305"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5CB0"/>
    <a:srgbClr val="9A90C5"/>
    <a:srgbClr val="5E4A88"/>
    <a:srgbClr val="E46C0A"/>
    <a:srgbClr val="C6004A"/>
    <a:srgbClr val="0000FF"/>
    <a:srgbClr val="B9D028"/>
    <a:srgbClr val="403152"/>
    <a:srgbClr val="80C6C3"/>
    <a:srgbClr val="008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664" autoAdjust="0"/>
    <p:restoredTop sz="79444" autoAdjust="0"/>
  </p:normalViewPr>
  <p:slideViewPr>
    <p:cSldViewPr snapToGrid="0" snapToObjects="1">
      <p:cViewPr varScale="1">
        <p:scale>
          <a:sx n="87" d="100"/>
          <a:sy n="87" d="100"/>
        </p:scale>
        <p:origin x="1278" y="90"/>
      </p:cViewPr>
      <p:guideLst>
        <p:guide orient="horz" pos="2160"/>
        <p:guide pos="3840"/>
      </p:guideLst>
    </p:cSldViewPr>
  </p:slideViewPr>
  <p:notesTextViewPr>
    <p:cViewPr>
      <p:scale>
        <a:sx n="100" d="100"/>
        <a:sy n="100" d="100"/>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FBCEF6-5364-C443-8804-A00BE2C3FCC6}" type="datetimeFigureOut">
              <a:rPr lang="en-US" smtClean="0"/>
              <a:t>6/27/2019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036438-2AED-AA4A-8B6A-0E11D5D878B6}" type="slidenum">
              <a:rPr lang="en-US" smtClean="0"/>
              <a:t>‹#›</a:t>
            </a:fld>
            <a:endParaRPr lang="en-US"/>
          </a:p>
        </p:txBody>
      </p:sp>
    </p:spTree>
    <p:extLst>
      <p:ext uri="{BB962C8B-B14F-4D97-AF65-F5344CB8AC3E}">
        <p14:creationId xmlns:p14="http://schemas.microsoft.com/office/powerpoint/2010/main" val="25991045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E50352D-5947-CD4D-B7C9-8C10292F0A34}" type="slidenum">
              <a:rPr lang="en-US" smtClean="0"/>
              <a:t>1</a:t>
            </a:fld>
            <a:endParaRPr lang="en-US"/>
          </a:p>
        </p:txBody>
      </p:sp>
    </p:spTree>
    <p:extLst>
      <p:ext uri="{BB962C8B-B14F-4D97-AF65-F5344CB8AC3E}">
        <p14:creationId xmlns:p14="http://schemas.microsoft.com/office/powerpoint/2010/main" val="4149837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3</a:t>
            </a:fld>
            <a:endParaRPr lang="en-US"/>
          </a:p>
        </p:txBody>
      </p:sp>
    </p:spTree>
    <p:extLst>
      <p:ext uri="{BB962C8B-B14F-4D97-AF65-F5344CB8AC3E}">
        <p14:creationId xmlns:p14="http://schemas.microsoft.com/office/powerpoint/2010/main" val="3582535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4</a:t>
            </a:fld>
            <a:endParaRPr lang="en-US"/>
          </a:p>
        </p:txBody>
      </p:sp>
    </p:spTree>
    <p:extLst>
      <p:ext uri="{BB962C8B-B14F-4D97-AF65-F5344CB8AC3E}">
        <p14:creationId xmlns:p14="http://schemas.microsoft.com/office/powerpoint/2010/main" val="85223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5</a:t>
            </a:fld>
            <a:endParaRPr lang="en-US"/>
          </a:p>
        </p:txBody>
      </p:sp>
    </p:spTree>
    <p:extLst>
      <p:ext uri="{BB962C8B-B14F-4D97-AF65-F5344CB8AC3E}">
        <p14:creationId xmlns:p14="http://schemas.microsoft.com/office/powerpoint/2010/main" val="4058455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6</a:t>
            </a:fld>
            <a:endParaRPr lang="en-US"/>
          </a:p>
        </p:txBody>
      </p:sp>
    </p:spTree>
    <p:extLst>
      <p:ext uri="{BB962C8B-B14F-4D97-AF65-F5344CB8AC3E}">
        <p14:creationId xmlns:p14="http://schemas.microsoft.com/office/powerpoint/2010/main" val="24256834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036438-2AED-AA4A-8B6A-0E11D5D878B6}" type="slidenum">
              <a:rPr lang="en-US" smtClean="0"/>
              <a:t>7</a:t>
            </a:fld>
            <a:endParaRPr lang="en-US"/>
          </a:p>
        </p:txBody>
      </p:sp>
    </p:spTree>
    <p:extLst>
      <p:ext uri="{BB962C8B-B14F-4D97-AF65-F5344CB8AC3E}">
        <p14:creationId xmlns:p14="http://schemas.microsoft.com/office/powerpoint/2010/main" val="34678439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countdown timer</a:t>
            </a:r>
            <a:r>
              <a:rPr lang="en-US" baseline="0" dirty="0"/>
              <a:t> </a:t>
            </a:r>
            <a:endParaRPr lang="en-US" dirty="0"/>
          </a:p>
        </p:txBody>
      </p:sp>
      <p:sp>
        <p:nvSpPr>
          <p:cNvPr id="4" name="Slide Number Placeholder 3"/>
          <p:cNvSpPr>
            <a:spLocks noGrp="1"/>
          </p:cNvSpPr>
          <p:nvPr>
            <p:ph type="sldNum" sz="quarter" idx="10"/>
          </p:nvPr>
        </p:nvSpPr>
        <p:spPr/>
        <p:txBody>
          <a:bodyPr/>
          <a:lstStyle/>
          <a:p>
            <a:fld id="{6F3A8DB4-0A11-41EB-B981-5662290DC95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3051410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r>
              <a:rPr lang="en-US"/>
              <a:t>Click to edit Master title style</a:t>
            </a:r>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r>
              <a:rPr lang="en-US"/>
              <a:t>Click to edit Master subtitle style</a:t>
            </a:r>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376920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lstStyle>
            <a:lvl1pPr marL="609585" lvl="0" indent="-457189" algn="ctr">
              <a:spcBef>
                <a:spcPts val="0"/>
              </a:spcBef>
              <a:spcAft>
                <a:spcPts val="0"/>
              </a:spcAft>
              <a:buSzPts val="1800"/>
              <a:buChar char="●"/>
              <a:defRPr/>
            </a:lvl1pPr>
            <a:lvl2pPr marL="1219170" lvl="1" indent="-423323" algn="ctr">
              <a:spcBef>
                <a:spcPts val="2133"/>
              </a:spcBef>
              <a:spcAft>
                <a:spcPts val="0"/>
              </a:spcAft>
              <a:buSzPts val="1400"/>
              <a:buChar char="○"/>
              <a:defRPr/>
            </a:lvl2pPr>
            <a:lvl3pPr marL="1828754" lvl="2" indent="-423323" algn="ctr">
              <a:spcBef>
                <a:spcPts val="2133"/>
              </a:spcBef>
              <a:spcAft>
                <a:spcPts val="0"/>
              </a:spcAft>
              <a:buSzPts val="1400"/>
              <a:buChar char="■"/>
              <a:defRPr/>
            </a:lvl3pPr>
            <a:lvl4pPr marL="2438339" lvl="3" indent="-423323" algn="ctr">
              <a:spcBef>
                <a:spcPts val="2133"/>
              </a:spcBef>
              <a:spcAft>
                <a:spcPts val="0"/>
              </a:spcAft>
              <a:buSzPts val="1400"/>
              <a:buChar char="●"/>
              <a:defRPr/>
            </a:lvl4pPr>
            <a:lvl5pPr marL="3047924" lvl="4" indent="-423323" algn="ctr">
              <a:spcBef>
                <a:spcPts val="2133"/>
              </a:spcBef>
              <a:spcAft>
                <a:spcPts val="0"/>
              </a:spcAft>
              <a:buSzPts val="1400"/>
              <a:buChar char="○"/>
              <a:defRPr/>
            </a:lvl5pPr>
            <a:lvl6pPr marL="3657509" lvl="5" indent="-423323" algn="ctr">
              <a:spcBef>
                <a:spcPts val="2133"/>
              </a:spcBef>
              <a:spcAft>
                <a:spcPts val="0"/>
              </a:spcAft>
              <a:buSzPts val="1400"/>
              <a:buChar char="■"/>
              <a:defRPr/>
            </a:lvl6pPr>
            <a:lvl7pPr marL="4267093" lvl="6" indent="-423323" algn="ctr">
              <a:spcBef>
                <a:spcPts val="2133"/>
              </a:spcBef>
              <a:spcAft>
                <a:spcPts val="0"/>
              </a:spcAft>
              <a:buSzPts val="1400"/>
              <a:buChar char="●"/>
              <a:defRPr/>
            </a:lvl7pPr>
            <a:lvl8pPr marL="4876678" lvl="7" indent="-423323" algn="ctr">
              <a:spcBef>
                <a:spcPts val="2133"/>
              </a:spcBef>
              <a:spcAft>
                <a:spcPts val="0"/>
              </a:spcAft>
              <a:buSzPts val="1400"/>
              <a:buChar char="○"/>
              <a:defRPr/>
            </a:lvl8pPr>
            <a:lvl9pPr marL="5486263" lvl="8" indent="-423323" algn="ctr">
              <a:spcBef>
                <a:spcPts val="2133"/>
              </a:spcBef>
              <a:spcAft>
                <a:spcPts val="2133"/>
              </a:spcAft>
              <a:buSzPts val="1400"/>
              <a:buChar char="■"/>
              <a:defRPr/>
            </a:lvl9pPr>
          </a:lstStyle>
          <a:p>
            <a:pPr lvl="0"/>
            <a:r>
              <a:rPr lang="en-US"/>
              <a:t>Edit Master text styles</a:t>
            </a: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1354696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5BEFA8E2-4977-EE47-ACC1-8F991A99DE68}" type="slidenum">
              <a:rPr lang="en-US" smtClean="0">
                <a:solidFill>
                  <a:srgbClr val="000000">
                    <a:tint val="75000"/>
                  </a:srgbClr>
                </a:solidFill>
              </a:rPr>
              <a:pPr/>
              <a:t>‹#›</a:t>
            </a:fld>
            <a:endParaRPr lang="en-US">
              <a:solidFill>
                <a:srgbClr val="000000">
                  <a:tint val="75000"/>
                </a:srgbClr>
              </a:solidFill>
            </a:endParaRPr>
          </a:p>
        </p:txBody>
      </p:sp>
    </p:spTree>
    <p:extLst>
      <p:ext uri="{BB962C8B-B14F-4D97-AF65-F5344CB8AC3E}">
        <p14:creationId xmlns:p14="http://schemas.microsoft.com/office/powerpoint/2010/main" val="108570872"/>
      </p:ext>
    </p:extLst>
  </p:cSld>
  <p:clrMapOvr>
    <a:masterClrMapping/>
  </p:clrMapOvr>
  <p:transition spd="slow">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8" y="683685"/>
            <a:ext cx="8652933" cy="698500"/>
          </a:xfrm>
          <a:prstGeom prst="rect">
            <a:avLst/>
          </a:prstGeom>
        </p:spPr>
        <p:txBody>
          <a:bodyPr vert="horz"/>
          <a:lstStyle>
            <a:lvl1pPr algn="l">
              <a:defRPr sz="288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8" y="1253460"/>
            <a:ext cx="8652933" cy="381065"/>
          </a:xfrm>
          <a:prstGeom prst="rect">
            <a:avLst/>
          </a:prstGeom>
        </p:spPr>
        <p:txBody>
          <a:bodyPr vert="horz"/>
          <a:lstStyle>
            <a:lvl1pPr marL="0" indent="0" algn="l">
              <a:buNone/>
              <a:defRPr sz="108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875083066"/>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eader &amp; Footer (Light Version)">
    <p:spTree>
      <p:nvGrpSpPr>
        <p:cNvPr id="1" name=""/>
        <p:cNvGrpSpPr/>
        <p:nvPr/>
      </p:nvGrpSpPr>
      <p:grpSpPr>
        <a:xfrm>
          <a:off x="0" y="0"/>
          <a:ext cx="0" cy="0"/>
          <a:chOff x="0" y="0"/>
          <a:chExt cx="0" cy="0"/>
        </a:xfrm>
      </p:grpSpPr>
      <p:sp>
        <p:nvSpPr>
          <p:cNvPr id="23" name="Shape 23"/>
          <p:cNvSpPr>
            <a:spLocks noGrp="1"/>
          </p:cNvSpPr>
          <p:nvPr>
            <p:ph type="body" idx="1"/>
          </p:nvPr>
        </p:nvSpPr>
        <p:spPr>
          <a:prstGeom prst="rect">
            <a:avLst/>
          </a:prstGeom>
        </p:spPr>
        <p:txBody>
          <a:bodyPr/>
          <a:lstStyle/>
          <a:p>
            <a:pPr lvl="0">
              <a:defRPr sz="1800"/>
            </a:pPr>
            <a:r>
              <a:rPr sz="800"/>
              <a:t>Body Level One</a:t>
            </a:r>
          </a:p>
          <a:p>
            <a:pPr lvl="1">
              <a:defRPr sz="1800"/>
            </a:pPr>
            <a:r>
              <a:rPr sz="800"/>
              <a:t>Body Level Two</a:t>
            </a:r>
          </a:p>
          <a:p>
            <a:pPr lvl="2">
              <a:defRPr sz="1800"/>
            </a:pPr>
            <a:r>
              <a:rPr sz="800"/>
              <a:t>Body Level Three</a:t>
            </a:r>
          </a:p>
          <a:p>
            <a:pPr lvl="3">
              <a:defRPr sz="1800"/>
            </a:pPr>
            <a:r>
              <a:rPr sz="800"/>
              <a:t>Body Level Four</a:t>
            </a:r>
          </a:p>
          <a:p>
            <a:pPr lvl="4">
              <a:defRPr sz="1800"/>
            </a:pPr>
            <a:r>
              <a:rPr sz="800"/>
              <a:t>Body Level Five</a:t>
            </a:r>
          </a:p>
        </p:txBody>
      </p:sp>
      <p:sp>
        <p:nvSpPr>
          <p:cNvPr id="24" name="Shape 24"/>
          <p:cNvSpPr>
            <a:spLocks noGrp="1"/>
          </p:cNvSpPr>
          <p:nvPr>
            <p:ph type="sldNum" sz="quarter" idx="2"/>
          </p:nvPr>
        </p:nvSpPr>
        <p:spPr>
          <a:xfrm>
            <a:off x="11518676" y="6578600"/>
            <a:ext cx="185906" cy="203200"/>
          </a:xfrm>
          <a:prstGeom prst="rect">
            <a:avLst/>
          </a:prstGeom>
        </p:spPr>
        <p:txBody>
          <a:bodyPr/>
          <a:lstStyle/>
          <a:p>
            <a:fld id="{86CB4B4D-7CA3-9044-876B-883B54F8677D}" type="slidenum">
              <a:rPr>
                <a:solidFill>
                  <a:srgbClr val="000000">
                    <a:tint val="75000"/>
                  </a:srgbClr>
                </a:solidFill>
              </a:rPr>
              <a:pPr/>
              <a:t>‹#›</a:t>
            </a:fld>
            <a:endParaRPr>
              <a:solidFill>
                <a:srgbClr val="000000">
                  <a:tint val="75000"/>
                </a:srgbClr>
              </a:solidFill>
            </a:endParaRP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958058052"/>
      </p:ext>
    </p:extLst>
  </p:cSld>
  <p:clrMapOvr>
    <a:masterClrMapping/>
  </p:clrMapOvr>
  <p:transition spd="slow">
    <p:push di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 y="0"/>
            <a:ext cx="12192000" cy="6858000"/>
          </a:xfrm>
        </p:spPr>
        <p:txBody>
          <a:bodyPr/>
          <a:lstStyle/>
          <a:p>
            <a:endParaRPr lang="en-US"/>
          </a:p>
        </p:txBody>
      </p:sp>
    </p:spTree>
    <p:extLst>
      <p:ext uri="{BB962C8B-B14F-4D97-AF65-F5344CB8AC3E}">
        <p14:creationId xmlns:p14="http://schemas.microsoft.com/office/powerpoint/2010/main" val="2628741299"/>
      </p:ext>
    </p:extLst>
  </p:cSld>
  <p:clrMapOvr>
    <a:masterClrMapping/>
  </p:clrMapOvr>
  <p:transition spd="slow">
    <p:push di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4"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991187461"/>
      </p:ext>
    </p:extLst>
  </p:cSld>
  <p:clrMapOvr>
    <a:masterClrMapping/>
  </p:clrMapOvr>
  <p:transition spd="slow">
    <p:push di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Welcome Message">
    <p:spTree>
      <p:nvGrpSpPr>
        <p:cNvPr id="1" name=""/>
        <p:cNvGrpSpPr/>
        <p:nvPr/>
      </p:nvGrpSpPr>
      <p:grpSpPr>
        <a:xfrm>
          <a:off x="0" y="0"/>
          <a:ext cx="0" cy="0"/>
          <a:chOff x="0" y="0"/>
          <a:chExt cx="0" cy="0"/>
        </a:xfrm>
      </p:grpSpPr>
      <p:sp>
        <p:nvSpPr>
          <p:cNvPr id="17" name="Title 8"/>
          <p:cNvSpPr>
            <a:spLocks noGrp="1"/>
          </p:cNvSpPr>
          <p:nvPr>
            <p:ph type="title"/>
          </p:nvPr>
        </p:nvSpPr>
        <p:spPr>
          <a:xfrm>
            <a:off x="1769534" y="863599"/>
            <a:ext cx="8652933" cy="698500"/>
          </a:xfrm>
          <a:prstGeom prst="rect">
            <a:avLst/>
          </a:prstGeom>
        </p:spPr>
        <p:txBody>
          <a:bodyPr vert="horz"/>
          <a:lstStyle>
            <a:lvl1pPr algn="ctr">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21" name="그림 개체 틀 8"/>
          <p:cNvSpPr>
            <a:spLocks noGrp="1"/>
          </p:cNvSpPr>
          <p:nvPr>
            <p:ph type="pic" sz="quarter" idx="10" hasCustomPrompt="1"/>
          </p:nvPr>
        </p:nvSpPr>
        <p:spPr>
          <a:xfrm>
            <a:off x="5483207" y="1731433"/>
            <a:ext cx="1225588" cy="1225588"/>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28" name="Text Placeholder 27"/>
          <p:cNvSpPr>
            <a:spLocks noGrp="1"/>
          </p:cNvSpPr>
          <p:nvPr>
            <p:ph type="body" sz="quarter" idx="11" hasCustomPrompt="1"/>
          </p:nvPr>
        </p:nvSpPr>
        <p:spPr>
          <a:xfrm>
            <a:off x="4445000" y="2992869"/>
            <a:ext cx="3302000"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Name 1</a:t>
            </a:r>
          </a:p>
        </p:txBody>
      </p:sp>
      <p:sp>
        <p:nvSpPr>
          <p:cNvPr id="29" name="Text Placeholder 27"/>
          <p:cNvSpPr>
            <a:spLocks noGrp="1"/>
          </p:cNvSpPr>
          <p:nvPr>
            <p:ph type="body" sz="quarter" idx="12" hasCustomPrompt="1"/>
          </p:nvPr>
        </p:nvSpPr>
        <p:spPr>
          <a:xfrm>
            <a:off x="4445000" y="3221469"/>
            <a:ext cx="3302000"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Tree>
    <p:extLst>
      <p:ext uri="{BB962C8B-B14F-4D97-AF65-F5344CB8AC3E}">
        <p14:creationId xmlns:p14="http://schemas.microsoft.com/office/powerpoint/2010/main" val="2190279951"/>
      </p:ext>
    </p:extLst>
  </p:cSld>
  <p:clrMapOvr>
    <a:masterClrMapping/>
  </p:clrMapOvr>
  <p:transition spd="slow">
    <p:push dir="u"/>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ample clean page">
    <p:spTree>
      <p:nvGrpSpPr>
        <p:cNvPr id="1" name=""/>
        <p:cNvGrpSpPr/>
        <p:nvPr/>
      </p:nvGrpSpPr>
      <p:grpSpPr>
        <a:xfrm>
          <a:off x="0" y="0"/>
          <a:ext cx="0" cy="0"/>
          <a:chOff x="0" y="0"/>
          <a:chExt cx="0" cy="0"/>
        </a:xfrm>
      </p:grpSpPr>
      <p:sp>
        <p:nvSpPr>
          <p:cNvPr id="17" name="Title 8"/>
          <p:cNvSpPr>
            <a:spLocks noGrp="1"/>
          </p:cNvSpPr>
          <p:nvPr>
            <p:ph type="title"/>
          </p:nvPr>
        </p:nvSpPr>
        <p:spPr>
          <a:xfrm>
            <a:off x="364067" y="683683"/>
            <a:ext cx="6400800"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48" name="Text Placeholder 27"/>
          <p:cNvSpPr>
            <a:spLocks noGrp="1"/>
          </p:cNvSpPr>
          <p:nvPr>
            <p:ph type="body" sz="quarter" idx="25" hasCustomPrompt="1"/>
          </p:nvPr>
        </p:nvSpPr>
        <p:spPr>
          <a:xfrm>
            <a:off x="364067" y="1253458"/>
            <a:ext cx="6400800"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538162353"/>
      </p:ext>
    </p:extLst>
  </p:cSld>
  <p:clrMapOvr>
    <a:masterClrMapping/>
  </p:clrMapOvr>
  <p:transition spd="slow">
    <p:push dir="u"/>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Who We Are?">
    <p:spTree>
      <p:nvGrpSpPr>
        <p:cNvPr id="1" name=""/>
        <p:cNvGrpSpPr/>
        <p:nvPr/>
      </p:nvGrpSpPr>
      <p:grpSpPr>
        <a:xfrm>
          <a:off x="0" y="0"/>
          <a:ext cx="0" cy="0"/>
          <a:chOff x="0" y="0"/>
          <a:chExt cx="0" cy="0"/>
        </a:xfrm>
      </p:grpSpPr>
      <p:sp>
        <p:nvSpPr>
          <p:cNvPr id="3" name="Picture Placeholder 4"/>
          <p:cNvSpPr>
            <a:spLocks noGrp="1"/>
          </p:cNvSpPr>
          <p:nvPr>
            <p:ph type="pic" sz="quarter" idx="10" hasCustomPrompt="1"/>
          </p:nvPr>
        </p:nvSpPr>
        <p:spPr>
          <a:xfrm>
            <a:off x="0" y="1631916"/>
            <a:ext cx="4978400" cy="3522133"/>
          </a:xfrm>
          <a:prstGeom prst="rect">
            <a:avLst/>
          </a:prstGeom>
        </p:spPr>
        <p:txBody>
          <a:bodyPr anchor="ctr">
            <a:normAutofit/>
          </a:bodyPr>
          <a:lstStyle>
            <a:lvl1pPr marL="0" indent="0" algn="ctr">
              <a:buNone/>
              <a:defRPr sz="1333" baseline="0">
                <a:solidFill>
                  <a:schemeClr val="bg1">
                    <a:lumMod val="65000"/>
                  </a:schemeClr>
                </a:solidFill>
                <a:latin typeface="Arial" panose="020B0604020202020204" pitchFamily="34" charset="0"/>
                <a:cs typeface="Arial"/>
              </a:defRPr>
            </a:lvl1pPr>
          </a:lstStyle>
          <a:p>
            <a:r>
              <a:rPr lang="en-US" dirty="0"/>
              <a:t>Insert image</a:t>
            </a:r>
          </a:p>
        </p:txBody>
      </p:sp>
      <p:sp>
        <p:nvSpPr>
          <p:cNvPr id="4" name="Rectangle 3"/>
          <p:cNvSpPr/>
          <p:nvPr userDrawn="1"/>
        </p:nvSpPr>
        <p:spPr>
          <a:xfrm>
            <a:off x="4978400" y="1631916"/>
            <a:ext cx="7213600" cy="3522133"/>
          </a:xfrm>
          <a:prstGeom prst="rect">
            <a:avLst/>
          </a:prstGeom>
          <a:solidFill>
            <a:schemeClr val="accent3"/>
          </a:solidFill>
          <a:ln>
            <a:noFill/>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85179384"/>
      </p:ext>
    </p:extLst>
  </p:cSld>
  <p:clrMapOvr>
    <a:masterClrMapping/>
  </p:clrMapOvr>
  <p:transition spd="slow">
    <p:push dir="u"/>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1">
    <p:spTree>
      <p:nvGrpSpPr>
        <p:cNvPr id="1" name=""/>
        <p:cNvGrpSpPr/>
        <p:nvPr/>
      </p:nvGrpSpPr>
      <p:grpSpPr>
        <a:xfrm>
          <a:off x="0" y="0"/>
          <a:ext cx="0" cy="0"/>
          <a:chOff x="0" y="0"/>
          <a:chExt cx="0" cy="0"/>
        </a:xfrm>
      </p:grpSpPr>
      <p:sp>
        <p:nvSpPr>
          <p:cNvPr id="6" name="Picture Placeholder 3"/>
          <p:cNvSpPr>
            <a:spLocks noGrp="1"/>
          </p:cNvSpPr>
          <p:nvPr>
            <p:ph type="pic" sz="quarter" idx="10"/>
          </p:nvPr>
        </p:nvSpPr>
        <p:spPr>
          <a:xfrm>
            <a:off x="0" y="0"/>
            <a:ext cx="2034000" cy="2286000"/>
          </a:xfrm>
          <a:prstGeom prst="rect">
            <a:avLst/>
          </a:prstGeom>
        </p:spPr>
        <p:txBody>
          <a:bodyPr/>
          <a:lstStyle>
            <a:lvl1pPr>
              <a:defRPr sz="1800">
                <a:solidFill>
                  <a:schemeClr val="accent2"/>
                </a:solidFill>
              </a:defRPr>
            </a:lvl1pPr>
          </a:lstStyle>
          <a:p>
            <a:endParaRPr lang="id-ID"/>
          </a:p>
        </p:txBody>
      </p:sp>
      <p:sp>
        <p:nvSpPr>
          <p:cNvPr id="8" name="Picture Placeholder 3"/>
          <p:cNvSpPr>
            <a:spLocks noGrp="1"/>
          </p:cNvSpPr>
          <p:nvPr>
            <p:ph type="pic" sz="quarter" idx="11"/>
          </p:nvPr>
        </p:nvSpPr>
        <p:spPr>
          <a:xfrm>
            <a:off x="0" y="2286000"/>
            <a:ext cx="2034000" cy="2286000"/>
          </a:xfrm>
          <a:prstGeom prst="rect">
            <a:avLst/>
          </a:prstGeom>
        </p:spPr>
        <p:txBody>
          <a:bodyPr/>
          <a:lstStyle>
            <a:lvl1pPr>
              <a:defRPr sz="1800">
                <a:solidFill>
                  <a:schemeClr val="accent2"/>
                </a:solidFill>
              </a:defRPr>
            </a:lvl1pPr>
          </a:lstStyle>
          <a:p>
            <a:endParaRPr lang="id-ID"/>
          </a:p>
        </p:txBody>
      </p:sp>
      <p:sp>
        <p:nvSpPr>
          <p:cNvPr id="9" name="Picture Placeholder 3"/>
          <p:cNvSpPr>
            <a:spLocks noGrp="1"/>
          </p:cNvSpPr>
          <p:nvPr>
            <p:ph type="pic" sz="quarter" idx="12"/>
          </p:nvPr>
        </p:nvSpPr>
        <p:spPr>
          <a:xfrm>
            <a:off x="0" y="4572000"/>
            <a:ext cx="2034000" cy="2286000"/>
          </a:xfrm>
          <a:prstGeom prst="rect">
            <a:avLst/>
          </a:prstGeom>
        </p:spPr>
        <p:txBody>
          <a:bodyPr/>
          <a:lstStyle>
            <a:lvl1pPr>
              <a:defRPr sz="1800">
                <a:solidFill>
                  <a:schemeClr val="accent2"/>
                </a:solidFill>
              </a:defRPr>
            </a:lvl1pPr>
          </a:lstStyle>
          <a:p>
            <a:endParaRPr lang="id-ID"/>
          </a:p>
        </p:txBody>
      </p:sp>
      <p:sp>
        <p:nvSpPr>
          <p:cNvPr id="10" name="Picture Placeholder 3"/>
          <p:cNvSpPr>
            <a:spLocks noGrp="1"/>
          </p:cNvSpPr>
          <p:nvPr>
            <p:ph type="pic" sz="quarter" idx="13"/>
          </p:nvPr>
        </p:nvSpPr>
        <p:spPr>
          <a:xfrm>
            <a:off x="2037319" y="0"/>
            <a:ext cx="2034000" cy="2286000"/>
          </a:xfrm>
          <a:prstGeom prst="rect">
            <a:avLst/>
          </a:prstGeom>
        </p:spPr>
        <p:txBody>
          <a:bodyPr/>
          <a:lstStyle>
            <a:lvl1pPr>
              <a:defRPr sz="1800">
                <a:solidFill>
                  <a:schemeClr val="accent2"/>
                </a:solidFill>
              </a:defRPr>
            </a:lvl1pPr>
          </a:lstStyle>
          <a:p>
            <a:endParaRPr lang="id-ID"/>
          </a:p>
        </p:txBody>
      </p:sp>
      <p:sp>
        <p:nvSpPr>
          <p:cNvPr id="12" name="Picture Placeholder 3"/>
          <p:cNvSpPr>
            <a:spLocks noGrp="1"/>
          </p:cNvSpPr>
          <p:nvPr>
            <p:ph type="pic" sz="quarter" idx="14"/>
          </p:nvPr>
        </p:nvSpPr>
        <p:spPr>
          <a:xfrm>
            <a:off x="2037319" y="2286000"/>
            <a:ext cx="2034000" cy="2286000"/>
          </a:xfrm>
          <a:prstGeom prst="rect">
            <a:avLst/>
          </a:prstGeom>
        </p:spPr>
        <p:txBody>
          <a:bodyPr/>
          <a:lstStyle>
            <a:lvl1pPr>
              <a:defRPr sz="1800">
                <a:solidFill>
                  <a:schemeClr val="accent2"/>
                </a:solidFill>
              </a:defRPr>
            </a:lvl1pPr>
          </a:lstStyle>
          <a:p>
            <a:endParaRPr lang="id-ID"/>
          </a:p>
        </p:txBody>
      </p:sp>
      <p:sp>
        <p:nvSpPr>
          <p:cNvPr id="13" name="Picture Placeholder 3"/>
          <p:cNvSpPr>
            <a:spLocks noGrp="1"/>
          </p:cNvSpPr>
          <p:nvPr>
            <p:ph type="pic" sz="quarter" idx="15"/>
          </p:nvPr>
        </p:nvSpPr>
        <p:spPr>
          <a:xfrm>
            <a:off x="2037319" y="4572000"/>
            <a:ext cx="2034000" cy="2286000"/>
          </a:xfrm>
          <a:prstGeom prst="rect">
            <a:avLst/>
          </a:prstGeom>
        </p:spPr>
        <p:txBody>
          <a:bodyPr/>
          <a:lstStyle>
            <a:lvl1pPr>
              <a:defRPr sz="1800">
                <a:solidFill>
                  <a:schemeClr val="accent2"/>
                </a:solidFill>
              </a:defRPr>
            </a:lvl1pPr>
          </a:lstStyle>
          <a:p>
            <a:endParaRPr lang="id-ID"/>
          </a:p>
        </p:txBody>
      </p:sp>
      <p:sp>
        <p:nvSpPr>
          <p:cNvPr id="14" name="Picture Placeholder 3"/>
          <p:cNvSpPr>
            <a:spLocks noGrp="1"/>
          </p:cNvSpPr>
          <p:nvPr>
            <p:ph type="pic" sz="quarter" idx="16"/>
          </p:nvPr>
        </p:nvSpPr>
        <p:spPr>
          <a:xfrm>
            <a:off x="4071319" y="0"/>
            <a:ext cx="2034000" cy="2286000"/>
          </a:xfrm>
          <a:prstGeom prst="rect">
            <a:avLst/>
          </a:prstGeom>
        </p:spPr>
        <p:txBody>
          <a:bodyPr/>
          <a:lstStyle>
            <a:lvl1pPr>
              <a:defRPr sz="1800">
                <a:solidFill>
                  <a:schemeClr val="accent2"/>
                </a:solidFill>
              </a:defRPr>
            </a:lvl1pPr>
          </a:lstStyle>
          <a:p>
            <a:endParaRPr lang="id-ID"/>
          </a:p>
        </p:txBody>
      </p:sp>
      <p:sp>
        <p:nvSpPr>
          <p:cNvPr id="15" name="Picture Placeholder 3"/>
          <p:cNvSpPr>
            <a:spLocks noGrp="1"/>
          </p:cNvSpPr>
          <p:nvPr>
            <p:ph type="pic" sz="quarter" idx="17"/>
          </p:nvPr>
        </p:nvSpPr>
        <p:spPr>
          <a:xfrm>
            <a:off x="4071319" y="2286000"/>
            <a:ext cx="2034000" cy="2286000"/>
          </a:xfrm>
          <a:prstGeom prst="rect">
            <a:avLst/>
          </a:prstGeom>
        </p:spPr>
        <p:txBody>
          <a:bodyPr/>
          <a:lstStyle>
            <a:lvl1pPr>
              <a:defRPr sz="1800">
                <a:solidFill>
                  <a:schemeClr val="accent2"/>
                </a:solidFill>
              </a:defRPr>
            </a:lvl1pPr>
          </a:lstStyle>
          <a:p>
            <a:endParaRPr lang="id-ID"/>
          </a:p>
        </p:txBody>
      </p:sp>
      <p:sp>
        <p:nvSpPr>
          <p:cNvPr id="16" name="Picture Placeholder 3"/>
          <p:cNvSpPr>
            <a:spLocks noGrp="1"/>
          </p:cNvSpPr>
          <p:nvPr>
            <p:ph type="pic" sz="quarter" idx="18"/>
          </p:nvPr>
        </p:nvSpPr>
        <p:spPr>
          <a:xfrm>
            <a:off x="4071319" y="4572000"/>
            <a:ext cx="2034000" cy="2286000"/>
          </a:xfrm>
          <a:prstGeom prst="rect">
            <a:avLst/>
          </a:prstGeom>
        </p:spPr>
        <p:txBody>
          <a:bodyPr/>
          <a:lstStyle>
            <a:lvl1pPr>
              <a:defRPr sz="1800">
                <a:solidFill>
                  <a:schemeClr val="accent2"/>
                </a:solidFill>
              </a:defRPr>
            </a:lvl1pPr>
          </a:lstStyle>
          <a:p>
            <a:endParaRPr lang="id-ID"/>
          </a:p>
        </p:txBody>
      </p:sp>
      <p:sp>
        <p:nvSpPr>
          <p:cNvPr id="17" name="Picture Placeholder 3"/>
          <p:cNvSpPr>
            <a:spLocks noGrp="1"/>
          </p:cNvSpPr>
          <p:nvPr>
            <p:ph type="pic" sz="quarter" idx="19"/>
          </p:nvPr>
        </p:nvSpPr>
        <p:spPr>
          <a:xfrm>
            <a:off x="6108638" y="0"/>
            <a:ext cx="2034000" cy="2286000"/>
          </a:xfrm>
          <a:prstGeom prst="rect">
            <a:avLst/>
          </a:prstGeom>
        </p:spPr>
        <p:txBody>
          <a:bodyPr/>
          <a:lstStyle>
            <a:lvl1pPr>
              <a:defRPr sz="1800">
                <a:solidFill>
                  <a:schemeClr val="accent2"/>
                </a:solidFill>
              </a:defRPr>
            </a:lvl1pPr>
          </a:lstStyle>
          <a:p>
            <a:endParaRPr lang="id-ID"/>
          </a:p>
        </p:txBody>
      </p:sp>
      <p:sp>
        <p:nvSpPr>
          <p:cNvPr id="18" name="Picture Placeholder 3"/>
          <p:cNvSpPr>
            <a:spLocks noGrp="1"/>
          </p:cNvSpPr>
          <p:nvPr>
            <p:ph type="pic" sz="quarter" idx="20"/>
          </p:nvPr>
        </p:nvSpPr>
        <p:spPr>
          <a:xfrm>
            <a:off x="6108638" y="2286000"/>
            <a:ext cx="2034000" cy="2286000"/>
          </a:xfrm>
          <a:prstGeom prst="rect">
            <a:avLst/>
          </a:prstGeom>
        </p:spPr>
        <p:txBody>
          <a:bodyPr/>
          <a:lstStyle>
            <a:lvl1pPr>
              <a:defRPr sz="1800">
                <a:solidFill>
                  <a:schemeClr val="accent2"/>
                </a:solidFill>
              </a:defRPr>
            </a:lvl1pPr>
          </a:lstStyle>
          <a:p>
            <a:endParaRPr lang="id-ID"/>
          </a:p>
        </p:txBody>
      </p:sp>
      <p:sp>
        <p:nvSpPr>
          <p:cNvPr id="19" name="Picture Placeholder 3"/>
          <p:cNvSpPr>
            <a:spLocks noGrp="1"/>
          </p:cNvSpPr>
          <p:nvPr>
            <p:ph type="pic" sz="quarter" idx="21"/>
          </p:nvPr>
        </p:nvSpPr>
        <p:spPr>
          <a:xfrm>
            <a:off x="6108638" y="4572000"/>
            <a:ext cx="2034000" cy="2286000"/>
          </a:xfrm>
          <a:prstGeom prst="rect">
            <a:avLst/>
          </a:prstGeom>
        </p:spPr>
        <p:txBody>
          <a:bodyPr/>
          <a:lstStyle>
            <a:lvl1pPr>
              <a:defRPr sz="1800">
                <a:solidFill>
                  <a:schemeClr val="accent2"/>
                </a:solidFill>
              </a:defRPr>
            </a:lvl1pPr>
          </a:lstStyle>
          <a:p>
            <a:endParaRPr lang="id-ID"/>
          </a:p>
        </p:txBody>
      </p:sp>
      <p:sp>
        <p:nvSpPr>
          <p:cNvPr id="20" name="Picture Placeholder 3"/>
          <p:cNvSpPr>
            <a:spLocks noGrp="1"/>
          </p:cNvSpPr>
          <p:nvPr>
            <p:ph type="pic" sz="quarter" idx="22"/>
          </p:nvPr>
        </p:nvSpPr>
        <p:spPr>
          <a:xfrm>
            <a:off x="8139319" y="0"/>
            <a:ext cx="2034000" cy="2286000"/>
          </a:xfrm>
          <a:prstGeom prst="rect">
            <a:avLst/>
          </a:prstGeom>
        </p:spPr>
        <p:txBody>
          <a:bodyPr/>
          <a:lstStyle>
            <a:lvl1pPr>
              <a:defRPr sz="1800">
                <a:solidFill>
                  <a:schemeClr val="accent2"/>
                </a:solidFill>
              </a:defRPr>
            </a:lvl1pPr>
          </a:lstStyle>
          <a:p>
            <a:endParaRPr lang="id-ID"/>
          </a:p>
        </p:txBody>
      </p:sp>
      <p:sp>
        <p:nvSpPr>
          <p:cNvPr id="21" name="Picture Placeholder 3"/>
          <p:cNvSpPr>
            <a:spLocks noGrp="1"/>
          </p:cNvSpPr>
          <p:nvPr>
            <p:ph type="pic" sz="quarter" idx="23"/>
          </p:nvPr>
        </p:nvSpPr>
        <p:spPr>
          <a:xfrm>
            <a:off x="8139319" y="2286000"/>
            <a:ext cx="2034000" cy="2286000"/>
          </a:xfrm>
          <a:prstGeom prst="rect">
            <a:avLst/>
          </a:prstGeom>
        </p:spPr>
        <p:txBody>
          <a:bodyPr/>
          <a:lstStyle>
            <a:lvl1pPr>
              <a:defRPr sz="1800">
                <a:solidFill>
                  <a:schemeClr val="accent2"/>
                </a:solidFill>
              </a:defRPr>
            </a:lvl1pPr>
          </a:lstStyle>
          <a:p>
            <a:endParaRPr lang="id-ID"/>
          </a:p>
        </p:txBody>
      </p:sp>
      <p:sp>
        <p:nvSpPr>
          <p:cNvPr id="22" name="Picture Placeholder 3"/>
          <p:cNvSpPr>
            <a:spLocks noGrp="1"/>
          </p:cNvSpPr>
          <p:nvPr>
            <p:ph type="pic" sz="quarter" idx="24"/>
          </p:nvPr>
        </p:nvSpPr>
        <p:spPr>
          <a:xfrm>
            <a:off x="8139319" y="4572000"/>
            <a:ext cx="2034000" cy="2286000"/>
          </a:xfrm>
          <a:prstGeom prst="rect">
            <a:avLst/>
          </a:prstGeom>
        </p:spPr>
        <p:txBody>
          <a:bodyPr/>
          <a:lstStyle>
            <a:lvl1pPr>
              <a:defRPr sz="1800">
                <a:solidFill>
                  <a:schemeClr val="accent2"/>
                </a:solidFill>
              </a:defRPr>
            </a:lvl1pPr>
          </a:lstStyle>
          <a:p>
            <a:endParaRPr lang="id-ID"/>
          </a:p>
        </p:txBody>
      </p:sp>
      <p:sp>
        <p:nvSpPr>
          <p:cNvPr id="23" name="Picture Placeholder 3"/>
          <p:cNvSpPr>
            <a:spLocks noGrp="1"/>
          </p:cNvSpPr>
          <p:nvPr>
            <p:ph type="pic" sz="quarter" idx="25"/>
          </p:nvPr>
        </p:nvSpPr>
        <p:spPr>
          <a:xfrm>
            <a:off x="10176638" y="0"/>
            <a:ext cx="2034000" cy="2286000"/>
          </a:xfrm>
          <a:prstGeom prst="rect">
            <a:avLst/>
          </a:prstGeom>
        </p:spPr>
        <p:txBody>
          <a:bodyPr/>
          <a:lstStyle>
            <a:lvl1pPr>
              <a:defRPr sz="1800">
                <a:solidFill>
                  <a:schemeClr val="accent2"/>
                </a:solidFill>
              </a:defRPr>
            </a:lvl1pPr>
          </a:lstStyle>
          <a:p>
            <a:endParaRPr lang="id-ID"/>
          </a:p>
        </p:txBody>
      </p:sp>
      <p:sp>
        <p:nvSpPr>
          <p:cNvPr id="24" name="Picture Placeholder 3"/>
          <p:cNvSpPr>
            <a:spLocks noGrp="1"/>
          </p:cNvSpPr>
          <p:nvPr>
            <p:ph type="pic" sz="quarter" idx="26"/>
          </p:nvPr>
        </p:nvSpPr>
        <p:spPr>
          <a:xfrm>
            <a:off x="10176638" y="2286000"/>
            <a:ext cx="2034000" cy="2286000"/>
          </a:xfrm>
          <a:prstGeom prst="rect">
            <a:avLst/>
          </a:prstGeom>
        </p:spPr>
        <p:txBody>
          <a:bodyPr/>
          <a:lstStyle>
            <a:lvl1pPr>
              <a:defRPr sz="1800">
                <a:solidFill>
                  <a:schemeClr val="accent2"/>
                </a:solidFill>
              </a:defRPr>
            </a:lvl1pPr>
          </a:lstStyle>
          <a:p>
            <a:endParaRPr lang="id-ID"/>
          </a:p>
        </p:txBody>
      </p:sp>
      <p:sp>
        <p:nvSpPr>
          <p:cNvPr id="25" name="Picture Placeholder 3"/>
          <p:cNvSpPr>
            <a:spLocks noGrp="1"/>
          </p:cNvSpPr>
          <p:nvPr>
            <p:ph type="pic" sz="quarter" idx="27"/>
          </p:nvPr>
        </p:nvSpPr>
        <p:spPr>
          <a:xfrm>
            <a:off x="10176638" y="4572000"/>
            <a:ext cx="2034000" cy="2286000"/>
          </a:xfrm>
          <a:prstGeom prst="rect">
            <a:avLst/>
          </a:prstGeom>
        </p:spPr>
        <p:txBody>
          <a:bodyPr/>
          <a:lstStyle>
            <a:lvl1pPr>
              <a:defRPr sz="1800">
                <a:solidFill>
                  <a:schemeClr val="accent2"/>
                </a:solidFill>
              </a:defRPr>
            </a:lvl1pPr>
          </a:lstStyle>
          <a:p>
            <a:endParaRPr lang="id-ID"/>
          </a:p>
        </p:txBody>
      </p:sp>
    </p:spTree>
    <p:extLst>
      <p:ext uri="{BB962C8B-B14F-4D97-AF65-F5344CB8AC3E}">
        <p14:creationId xmlns:p14="http://schemas.microsoft.com/office/powerpoint/2010/main" val="1146001017"/>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r>
              <a:rPr lang="en-US"/>
              <a:t>Click to edit Master title style</a:t>
            </a:r>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38430970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1">
    <p:spTree>
      <p:nvGrpSpPr>
        <p:cNvPr id="1" name=""/>
        <p:cNvGrpSpPr/>
        <p:nvPr/>
      </p:nvGrpSpPr>
      <p:grpSpPr>
        <a:xfrm>
          <a:off x="0" y="0"/>
          <a:ext cx="0" cy="0"/>
          <a:chOff x="0" y="0"/>
          <a:chExt cx="0" cy="0"/>
        </a:xfrm>
      </p:grpSpPr>
      <p:sp>
        <p:nvSpPr>
          <p:cNvPr id="9" name="Picture Placeholder 2"/>
          <p:cNvSpPr>
            <a:spLocks noGrp="1"/>
          </p:cNvSpPr>
          <p:nvPr>
            <p:ph type="pic" sz="quarter" idx="22"/>
          </p:nvPr>
        </p:nvSpPr>
        <p:spPr>
          <a:xfrm>
            <a:off x="7637281" y="2159623"/>
            <a:ext cx="2536090" cy="3391932"/>
          </a:xfrm>
          <a:prstGeom prst="rect">
            <a:avLst/>
          </a:prstGeom>
        </p:spPr>
        <p:txBody>
          <a:bodyPr anchor="t"/>
          <a:lstStyle>
            <a:lvl1pPr marL="0" indent="0" algn="ctr">
              <a:buNone/>
              <a:defRPr sz="2000">
                <a:solidFill>
                  <a:schemeClr val="bg1">
                    <a:lumMod val="75000"/>
                  </a:schemeClr>
                </a:solidFill>
              </a:defRPr>
            </a:lvl1pPr>
          </a:lstStyle>
          <a:p>
            <a:endParaRPr lang="id-ID" dirty="0"/>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575547911"/>
      </p:ext>
    </p:extLst>
  </p:cSld>
  <p:clrMapOvr>
    <a:masterClrMapping/>
  </p:clrMapOvr>
  <p:transition spd="slow">
    <p:push dir="u"/>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3"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4" name="Picture Placeholder 6"/>
          <p:cNvSpPr>
            <a:spLocks noGrp="1"/>
          </p:cNvSpPr>
          <p:nvPr>
            <p:ph type="pic" sz="quarter" idx="16" hasCustomPrompt="1"/>
          </p:nvPr>
        </p:nvSpPr>
        <p:spPr>
          <a:xfrm>
            <a:off x="6448926" y="1951957"/>
            <a:ext cx="5428281" cy="445510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Tree>
    <p:extLst>
      <p:ext uri="{BB962C8B-B14F-4D97-AF65-F5344CB8AC3E}">
        <p14:creationId xmlns:p14="http://schemas.microsoft.com/office/powerpoint/2010/main" val="2338941797"/>
      </p:ext>
    </p:extLst>
  </p:cSld>
  <p:clrMapOvr>
    <a:masterClrMapping/>
  </p:clrMapOvr>
  <p:transition spd="slow">
    <p:push dir="u"/>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Sample clean page">
    <p:spTree>
      <p:nvGrpSpPr>
        <p:cNvPr id="1" name=""/>
        <p:cNvGrpSpPr/>
        <p:nvPr/>
      </p:nvGrpSpPr>
      <p:grpSpPr>
        <a:xfrm>
          <a:off x="0" y="0"/>
          <a:ext cx="0" cy="0"/>
          <a:chOff x="0" y="0"/>
          <a:chExt cx="0" cy="0"/>
        </a:xfrm>
      </p:grpSpPr>
      <p:sp>
        <p:nvSpPr>
          <p:cNvPr id="2" name="Rectangle 1"/>
          <p:cNvSpPr/>
          <p:nvPr userDrawn="1"/>
        </p:nvSpPr>
        <p:spPr>
          <a:xfrm>
            <a:off x="0" y="0"/>
            <a:ext cx="12192000" cy="4834467"/>
          </a:xfrm>
          <a:prstGeom prst="rect">
            <a:avLst/>
          </a:prstGeom>
          <a:solidFill>
            <a:schemeClr val="accent3">
              <a:lumMod val="50000"/>
            </a:schemeClr>
          </a:solidFill>
          <a:ln>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914400"/>
            <a:endParaRPr lang="en-US" sz="2400" dirty="0">
              <a:solidFill>
                <a:srgbClr val="000000"/>
              </a:solidFill>
              <a:latin typeface="Arial" panose="020B0604020202020204" pitchFamily="34" charset="0"/>
            </a:endParaRPr>
          </a:p>
        </p:txBody>
      </p:sp>
      <p:sp>
        <p:nvSpPr>
          <p:cNvPr id="17" name="Title 8"/>
          <p:cNvSpPr>
            <a:spLocks noGrp="1"/>
          </p:cNvSpPr>
          <p:nvPr>
            <p:ph type="title"/>
          </p:nvPr>
        </p:nvSpPr>
        <p:spPr>
          <a:xfrm>
            <a:off x="364067" y="683683"/>
            <a:ext cx="6400800"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48" name="Text Placeholder 27"/>
          <p:cNvSpPr>
            <a:spLocks noGrp="1"/>
          </p:cNvSpPr>
          <p:nvPr>
            <p:ph type="body" sz="quarter" idx="25" hasCustomPrompt="1"/>
          </p:nvPr>
        </p:nvSpPr>
        <p:spPr>
          <a:xfrm>
            <a:off x="364067" y="1253458"/>
            <a:ext cx="6400800" cy="381065"/>
          </a:xfrm>
          <a:prstGeom prst="rect">
            <a:avLst/>
          </a:prstGeom>
        </p:spPr>
        <p:txBody>
          <a:bodyPr vert="horz"/>
          <a:lstStyle>
            <a:lvl1pPr marL="0" indent="0" algn="l">
              <a:buNone/>
              <a:defRPr sz="1200" baseline="0">
                <a:solidFill>
                  <a:srgbClr val="FFFFFF">
                    <a:alpha val="70000"/>
                  </a:srgb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4" name="Picture Placeholder 3"/>
          <p:cNvSpPr>
            <a:spLocks noGrp="1"/>
          </p:cNvSpPr>
          <p:nvPr>
            <p:ph type="pic" sz="quarter" idx="26"/>
          </p:nvPr>
        </p:nvSpPr>
        <p:spPr>
          <a:xfrm>
            <a:off x="4919663" y="1304925"/>
            <a:ext cx="2505075" cy="4421188"/>
          </a:xfrm>
        </p:spPr>
        <p:txBody>
          <a:bodyPr anchor="ctr">
            <a:normAutofit/>
          </a:bodyPr>
          <a:lstStyle>
            <a:lvl1pPr algn="ctr">
              <a:defRPr sz="1200"/>
            </a:lvl1pPr>
          </a:lstStyle>
          <a:p>
            <a:endParaRPr lang="en-US"/>
          </a:p>
        </p:txBody>
      </p:sp>
    </p:spTree>
    <p:extLst>
      <p:ext uri="{BB962C8B-B14F-4D97-AF65-F5344CB8AC3E}">
        <p14:creationId xmlns:p14="http://schemas.microsoft.com/office/powerpoint/2010/main" val="3335874592"/>
      </p:ext>
    </p:extLst>
  </p:cSld>
  <p:clrMapOvr>
    <a:masterClrMapping/>
  </p:clrMapOvr>
  <p:transition spd="slow">
    <p:push dir="u"/>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Our Working Type 1">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8467"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 name="Picture Placeholder 6"/>
          <p:cNvSpPr>
            <a:spLocks noGrp="1"/>
          </p:cNvSpPr>
          <p:nvPr>
            <p:ph type="pic" sz="quarter" idx="17" hasCustomPrompt="1"/>
          </p:nvPr>
        </p:nvSpPr>
        <p:spPr>
          <a:xfrm>
            <a:off x="2039661"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Picture Placeholder 6"/>
          <p:cNvSpPr>
            <a:spLocks noGrp="1"/>
          </p:cNvSpPr>
          <p:nvPr>
            <p:ph type="pic" sz="quarter" idx="18" hasCustomPrompt="1"/>
          </p:nvPr>
        </p:nvSpPr>
        <p:spPr>
          <a:xfrm>
            <a:off x="4070856"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Picture Placeholder 6"/>
          <p:cNvSpPr>
            <a:spLocks noGrp="1"/>
          </p:cNvSpPr>
          <p:nvPr>
            <p:ph type="pic" sz="quarter" idx="19" hasCustomPrompt="1"/>
          </p:nvPr>
        </p:nvSpPr>
        <p:spPr>
          <a:xfrm>
            <a:off x="6102051"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0" hasCustomPrompt="1"/>
          </p:nvPr>
        </p:nvSpPr>
        <p:spPr>
          <a:xfrm>
            <a:off x="8133245"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Picture Placeholder 6"/>
          <p:cNvSpPr>
            <a:spLocks noGrp="1"/>
          </p:cNvSpPr>
          <p:nvPr>
            <p:ph type="pic" sz="quarter" idx="21" hasCustomPrompt="1"/>
          </p:nvPr>
        </p:nvSpPr>
        <p:spPr>
          <a:xfrm>
            <a:off x="10164440" y="1735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9" name="Picture Placeholder 6"/>
          <p:cNvSpPr>
            <a:spLocks noGrp="1"/>
          </p:cNvSpPr>
          <p:nvPr>
            <p:ph type="pic" sz="quarter" idx="22" hasCustomPrompt="1"/>
          </p:nvPr>
        </p:nvSpPr>
        <p:spPr>
          <a:xfrm>
            <a:off x="8467"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23" hasCustomPrompt="1"/>
          </p:nvPr>
        </p:nvSpPr>
        <p:spPr>
          <a:xfrm>
            <a:off x="2039661"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24" hasCustomPrompt="1"/>
          </p:nvPr>
        </p:nvSpPr>
        <p:spPr>
          <a:xfrm>
            <a:off x="4070856"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25" hasCustomPrompt="1"/>
          </p:nvPr>
        </p:nvSpPr>
        <p:spPr>
          <a:xfrm>
            <a:off x="6102051"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3" name="Picture Placeholder 6"/>
          <p:cNvSpPr>
            <a:spLocks noGrp="1"/>
          </p:cNvSpPr>
          <p:nvPr>
            <p:ph type="pic" sz="quarter" idx="26" hasCustomPrompt="1"/>
          </p:nvPr>
        </p:nvSpPr>
        <p:spPr>
          <a:xfrm>
            <a:off x="8133245"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4" name="Picture Placeholder 6"/>
          <p:cNvSpPr>
            <a:spLocks noGrp="1"/>
          </p:cNvSpPr>
          <p:nvPr>
            <p:ph type="pic" sz="quarter" idx="27" hasCustomPrompt="1"/>
          </p:nvPr>
        </p:nvSpPr>
        <p:spPr>
          <a:xfrm>
            <a:off x="10164440" y="3271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7"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8" name="Text Placeholder 27"/>
          <p:cNvSpPr>
            <a:spLocks noGrp="1"/>
          </p:cNvSpPr>
          <p:nvPr>
            <p:ph type="body" sz="quarter" idx="28"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340929649"/>
      </p:ext>
    </p:extLst>
  </p:cSld>
  <p:clrMapOvr>
    <a:masterClrMapping/>
  </p:clrMapOvr>
  <p:transition spd="slow">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Our Working Type 2">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8468" y="1727201"/>
            <a:ext cx="6093581" cy="4615696"/>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 name="Picture Placeholder 6"/>
          <p:cNvSpPr>
            <a:spLocks noGrp="1"/>
          </p:cNvSpPr>
          <p:nvPr>
            <p:ph type="pic" sz="quarter" idx="19" hasCustomPrompt="1"/>
          </p:nvPr>
        </p:nvSpPr>
        <p:spPr>
          <a:xfrm>
            <a:off x="6102051"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Picture Placeholder 6"/>
          <p:cNvSpPr>
            <a:spLocks noGrp="1"/>
          </p:cNvSpPr>
          <p:nvPr>
            <p:ph type="pic" sz="quarter" idx="20" hasCustomPrompt="1"/>
          </p:nvPr>
        </p:nvSpPr>
        <p:spPr>
          <a:xfrm>
            <a:off x="8133245"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Picture Placeholder 6"/>
          <p:cNvSpPr>
            <a:spLocks noGrp="1"/>
          </p:cNvSpPr>
          <p:nvPr>
            <p:ph type="pic" sz="quarter" idx="21" hasCustomPrompt="1"/>
          </p:nvPr>
        </p:nvSpPr>
        <p:spPr>
          <a:xfrm>
            <a:off x="10164440" y="1727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5" hasCustomPrompt="1"/>
          </p:nvPr>
        </p:nvSpPr>
        <p:spPr>
          <a:xfrm>
            <a:off x="6102051"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Picture Placeholder 6"/>
          <p:cNvSpPr>
            <a:spLocks noGrp="1"/>
          </p:cNvSpPr>
          <p:nvPr>
            <p:ph type="pic" sz="quarter" idx="26" hasCustomPrompt="1"/>
          </p:nvPr>
        </p:nvSpPr>
        <p:spPr>
          <a:xfrm>
            <a:off x="8133245"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9" name="Picture Placeholder 6"/>
          <p:cNvSpPr>
            <a:spLocks noGrp="1"/>
          </p:cNvSpPr>
          <p:nvPr>
            <p:ph type="pic" sz="quarter" idx="27" hasCustomPrompt="1"/>
          </p:nvPr>
        </p:nvSpPr>
        <p:spPr>
          <a:xfrm>
            <a:off x="10164440" y="3263201"/>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28" hasCustomPrompt="1"/>
          </p:nvPr>
        </p:nvSpPr>
        <p:spPr>
          <a:xfrm>
            <a:off x="6102051"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29" hasCustomPrompt="1"/>
          </p:nvPr>
        </p:nvSpPr>
        <p:spPr>
          <a:xfrm>
            <a:off x="8133245"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30" hasCustomPrompt="1"/>
          </p:nvPr>
        </p:nvSpPr>
        <p:spPr>
          <a:xfrm>
            <a:off x="10164440" y="4807668"/>
            <a:ext cx="2027808" cy="1536000"/>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6" name="Text Placeholder 27"/>
          <p:cNvSpPr>
            <a:spLocks noGrp="1"/>
          </p:cNvSpPr>
          <p:nvPr>
            <p:ph type="body" sz="quarter" idx="31"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955485830"/>
      </p:ext>
    </p:extLst>
  </p:cSld>
  <p:clrMapOvr>
    <a:masterClrMapping/>
  </p:clrMapOvr>
  <p:transition spd="slow">
    <p:push dir="u"/>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Our Working Type 3">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499537" y="1727202"/>
            <a:ext cx="5351177"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37" name="Picture Placeholder 6"/>
          <p:cNvSpPr>
            <a:spLocks noGrp="1"/>
          </p:cNvSpPr>
          <p:nvPr>
            <p:ph type="pic" sz="quarter" idx="17" hasCustomPrompt="1"/>
          </p:nvPr>
        </p:nvSpPr>
        <p:spPr>
          <a:xfrm>
            <a:off x="6271869" y="1727202"/>
            <a:ext cx="5351177"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41" name="Text Placeholder 27"/>
          <p:cNvSpPr>
            <a:spLocks noGrp="1"/>
          </p:cNvSpPr>
          <p:nvPr>
            <p:ph type="body" sz="quarter" idx="37" hasCustomPrompt="1"/>
          </p:nvPr>
        </p:nvSpPr>
        <p:spPr>
          <a:xfrm>
            <a:off x="499599" y="5206740"/>
            <a:ext cx="5351115"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 Work Name</a:t>
            </a:r>
          </a:p>
        </p:txBody>
      </p:sp>
      <p:sp>
        <p:nvSpPr>
          <p:cNvPr id="42" name="Text Placeholder 27"/>
          <p:cNvSpPr>
            <a:spLocks noGrp="1"/>
          </p:cNvSpPr>
          <p:nvPr>
            <p:ph type="body" sz="quarter" idx="38" hasCustomPrompt="1"/>
          </p:nvPr>
        </p:nvSpPr>
        <p:spPr>
          <a:xfrm>
            <a:off x="499599" y="5435339"/>
            <a:ext cx="5351115"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43" name="Text Placeholder 27"/>
          <p:cNvSpPr>
            <a:spLocks noGrp="1"/>
          </p:cNvSpPr>
          <p:nvPr>
            <p:ph type="body" sz="quarter" idx="39" hasCustomPrompt="1"/>
          </p:nvPr>
        </p:nvSpPr>
        <p:spPr>
          <a:xfrm>
            <a:off x="6271868" y="5206740"/>
            <a:ext cx="5351115"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44" name="Text Placeholder 27"/>
          <p:cNvSpPr>
            <a:spLocks noGrp="1"/>
          </p:cNvSpPr>
          <p:nvPr>
            <p:ph type="body" sz="quarter" idx="40" hasCustomPrompt="1"/>
          </p:nvPr>
        </p:nvSpPr>
        <p:spPr>
          <a:xfrm>
            <a:off x="6271868" y="5435339"/>
            <a:ext cx="5351115"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10"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1"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643241289"/>
      </p:ext>
    </p:extLst>
  </p:cSld>
  <p:clrMapOvr>
    <a:masterClrMapping/>
  </p:clrMapOvr>
  <p:transition spd="slow">
    <p:push dir="u"/>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Our Working Type 4">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499536"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0" name="Picture Placeholder 6"/>
          <p:cNvSpPr>
            <a:spLocks noGrp="1"/>
          </p:cNvSpPr>
          <p:nvPr>
            <p:ph type="pic" sz="quarter" idx="32" hasCustomPrompt="1"/>
          </p:nvPr>
        </p:nvSpPr>
        <p:spPr>
          <a:xfrm>
            <a:off x="3347159"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1" name="Picture Placeholder 6"/>
          <p:cNvSpPr>
            <a:spLocks noGrp="1"/>
          </p:cNvSpPr>
          <p:nvPr>
            <p:ph type="pic" sz="quarter" idx="33" hasCustomPrompt="1"/>
          </p:nvPr>
        </p:nvSpPr>
        <p:spPr>
          <a:xfrm>
            <a:off x="6194781"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2" name="Picture Placeholder 6"/>
          <p:cNvSpPr>
            <a:spLocks noGrp="1"/>
          </p:cNvSpPr>
          <p:nvPr>
            <p:ph type="pic" sz="quarter" idx="34" hasCustomPrompt="1"/>
          </p:nvPr>
        </p:nvSpPr>
        <p:spPr>
          <a:xfrm>
            <a:off x="9042403" y="1727201"/>
            <a:ext cx="2658531" cy="3386667"/>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14" name="Text Placeholder 27"/>
          <p:cNvSpPr>
            <a:spLocks noGrp="1"/>
          </p:cNvSpPr>
          <p:nvPr>
            <p:ph type="body" sz="quarter" idx="39" hasCustomPrompt="1"/>
          </p:nvPr>
        </p:nvSpPr>
        <p:spPr>
          <a:xfrm>
            <a:off x="9042402"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15" name="Text Placeholder 27"/>
          <p:cNvSpPr>
            <a:spLocks noGrp="1"/>
          </p:cNvSpPr>
          <p:nvPr>
            <p:ph type="body" sz="quarter" idx="40" hasCustomPrompt="1"/>
          </p:nvPr>
        </p:nvSpPr>
        <p:spPr>
          <a:xfrm>
            <a:off x="9042402"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2" name="Text Placeholder 27"/>
          <p:cNvSpPr>
            <a:spLocks noGrp="1"/>
          </p:cNvSpPr>
          <p:nvPr>
            <p:ph type="body" sz="quarter" idx="41" hasCustomPrompt="1"/>
          </p:nvPr>
        </p:nvSpPr>
        <p:spPr>
          <a:xfrm>
            <a:off x="6194782"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3" name="Text Placeholder 27"/>
          <p:cNvSpPr>
            <a:spLocks noGrp="1"/>
          </p:cNvSpPr>
          <p:nvPr>
            <p:ph type="body" sz="quarter" idx="42" hasCustomPrompt="1"/>
          </p:nvPr>
        </p:nvSpPr>
        <p:spPr>
          <a:xfrm>
            <a:off x="6194782"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4" name="Text Placeholder 27"/>
          <p:cNvSpPr>
            <a:spLocks noGrp="1"/>
          </p:cNvSpPr>
          <p:nvPr>
            <p:ph type="body" sz="quarter" idx="43" hasCustomPrompt="1"/>
          </p:nvPr>
        </p:nvSpPr>
        <p:spPr>
          <a:xfrm>
            <a:off x="3347158"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5" name="Text Placeholder 27"/>
          <p:cNvSpPr>
            <a:spLocks noGrp="1"/>
          </p:cNvSpPr>
          <p:nvPr>
            <p:ph type="body" sz="quarter" idx="44" hasCustomPrompt="1"/>
          </p:nvPr>
        </p:nvSpPr>
        <p:spPr>
          <a:xfrm>
            <a:off x="3347158"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26" name="Text Placeholder 27"/>
          <p:cNvSpPr>
            <a:spLocks noGrp="1"/>
          </p:cNvSpPr>
          <p:nvPr>
            <p:ph type="body" sz="quarter" idx="45" hasCustomPrompt="1"/>
          </p:nvPr>
        </p:nvSpPr>
        <p:spPr>
          <a:xfrm>
            <a:off x="499537" y="5206740"/>
            <a:ext cx="2658532" cy="381065"/>
          </a:xfrm>
          <a:prstGeom prst="rect">
            <a:avLst/>
          </a:prstGeom>
        </p:spPr>
        <p:txBody>
          <a:bodyPr vert="horz"/>
          <a:lstStyle>
            <a:lvl1pPr marL="0" indent="0" algn="ctr">
              <a:buNone/>
              <a:defRPr sz="1467" baseline="0">
                <a:solidFill>
                  <a:schemeClr val="tx1">
                    <a:lumMod val="65000"/>
                    <a:lumOff val="35000"/>
                  </a:schemeClr>
                </a:solidFill>
                <a:latin typeface="Roboto Condensed" panose="02000000000000000000" pitchFamily="2" charset="0"/>
                <a:cs typeface="Roboto Condensed" panose="02000000000000000000" pitchFamily="2" charset="0"/>
              </a:defRPr>
            </a:lvl1pPr>
          </a:lstStyle>
          <a:p>
            <a:pPr lvl="0"/>
            <a:r>
              <a:rPr lang="en-US" dirty="0"/>
              <a:t>Work Name</a:t>
            </a:r>
          </a:p>
        </p:txBody>
      </p:sp>
      <p:sp>
        <p:nvSpPr>
          <p:cNvPr id="27" name="Text Placeholder 27"/>
          <p:cNvSpPr>
            <a:spLocks noGrp="1"/>
          </p:cNvSpPr>
          <p:nvPr>
            <p:ph type="body" sz="quarter" idx="46" hasCustomPrompt="1"/>
          </p:nvPr>
        </p:nvSpPr>
        <p:spPr>
          <a:xfrm>
            <a:off x="499537" y="5435339"/>
            <a:ext cx="2658532" cy="313332"/>
          </a:xfrm>
          <a:prstGeom prst="rect">
            <a:avLst/>
          </a:prstGeom>
        </p:spPr>
        <p:txBody>
          <a:bodyPr vert="horz"/>
          <a:lstStyle>
            <a:lvl1pPr marL="0" indent="0" algn="ctr">
              <a:buNone/>
              <a:defRPr sz="1067" baseline="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lvl="0"/>
            <a:r>
              <a:rPr lang="en-US" altLang="ko-KR" dirty="0"/>
              <a:t>Responsibility 1</a:t>
            </a:r>
            <a:endParaRPr lang="ko-KR" altLang="en-US" dirty="0"/>
          </a:p>
        </p:txBody>
      </p:sp>
      <p:sp>
        <p:nvSpPr>
          <p:cNvPr id="1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3694847753"/>
      </p:ext>
    </p:extLst>
  </p:cSld>
  <p:clrMapOvr>
    <a:masterClrMapping/>
  </p:clrMapOvr>
  <p:transition spd="slow">
    <p:push dir="u"/>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Our Working Type 5">
    <p:spTree>
      <p:nvGrpSpPr>
        <p:cNvPr id="1" name=""/>
        <p:cNvGrpSpPr/>
        <p:nvPr/>
      </p:nvGrpSpPr>
      <p:grpSpPr>
        <a:xfrm>
          <a:off x="0" y="0"/>
          <a:ext cx="0" cy="0"/>
          <a:chOff x="0" y="0"/>
          <a:chExt cx="0" cy="0"/>
        </a:xfrm>
      </p:grpSpPr>
      <p:sp>
        <p:nvSpPr>
          <p:cNvPr id="3" name="Picture Placeholder 6"/>
          <p:cNvSpPr>
            <a:spLocks noGrp="1"/>
          </p:cNvSpPr>
          <p:nvPr>
            <p:ph type="pic" sz="quarter" idx="16" hasCustomPrompt="1"/>
          </p:nvPr>
        </p:nvSpPr>
        <p:spPr>
          <a:xfrm>
            <a:off x="0" y="1727202"/>
            <a:ext cx="12192000" cy="33866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6"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541391312"/>
      </p:ext>
    </p:extLst>
  </p:cSld>
  <p:clrMapOvr>
    <a:masterClrMapping/>
  </p:clrMapOvr>
  <p:transition spd="slow">
    <p:push dir="u"/>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Our Working Type 6">
    <p:spTree>
      <p:nvGrpSpPr>
        <p:cNvPr id="1" name=""/>
        <p:cNvGrpSpPr/>
        <p:nvPr/>
      </p:nvGrpSpPr>
      <p:grpSpPr>
        <a:xfrm>
          <a:off x="0" y="0"/>
          <a:ext cx="0" cy="0"/>
          <a:chOff x="0" y="0"/>
          <a:chExt cx="0" cy="0"/>
        </a:xfrm>
      </p:grpSpPr>
      <p:sp>
        <p:nvSpPr>
          <p:cNvPr id="5" name="그림 개체 틀 8"/>
          <p:cNvSpPr>
            <a:spLocks noGrp="1"/>
          </p:cNvSpPr>
          <p:nvPr>
            <p:ph type="pic" sz="quarter" idx="10" hasCustomPrompt="1"/>
          </p:nvPr>
        </p:nvSpPr>
        <p:spPr>
          <a:xfrm>
            <a:off x="506314"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6" name="그림 개체 틀 8"/>
          <p:cNvSpPr>
            <a:spLocks noGrp="1"/>
          </p:cNvSpPr>
          <p:nvPr>
            <p:ph type="pic" sz="quarter" idx="32" hasCustomPrompt="1"/>
          </p:nvPr>
        </p:nvSpPr>
        <p:spPr>
          <a:xfrm>
            <a:off x="2120625"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7" name="그림 개체 틀 8"/>
          <p:cNvSpPr>
            <a:spLocks noGrp="1"/>
          </p:cNvSpPr>
          <p:nvPr>
            <p:ph type="pic" sz="quarter" idx="33" hasCustomPrompt="1"/>
          </p:nvPr>
        </p:nvSpPr>
        <p:spPr>
          <a:xfrm>
            <a:off x="3734936"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8" name="그림 개체 틀 8"/>
          <p:cNvSpPr>
            <a:spLocks noGrp="1"/>
          </p:cNvSpPr>
          <p:nvPr>
            <p:ph type="pic" sz="quarter" idx="34" hasCustomPrompt="1"/>
          </p:nvPr>
        </p:nvSpPr>
        <p:spPr>
          <a:xfrm>
            <a:off x="5349246"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9" name="그림 개체 틀 8"/>
          <p:cNvSpPr>
            <a:spLocks noGrp="1"/>
          </p:cNvSpPr>
          <p:nvPr>
            <p:ph type="pic" sz="quarter" idx="35" hasCustomPrompt="1"/>
          </p:nvPr>
        </p:nvSpPr>
        <p:spPr>
          <a:xfrm>
            <a:off x="6963557"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0" name="그림 개체 틀 8"/>
          <p:cNvSpPr>
            <a:spLocks noGrp="1"/>
          </p:cNvSpPr>
          <p:nvPr>
            <p:ph type="pic" sz="quarter" idx="36" hasCustomPrompt="1"/>
          </p:nvPr>
        </p:nvSpPr>
        <p:spPr>
          <a:xfrm>
            <a:off x="8577868"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1" name="그림 개체 틀 8"/>
          <p:cNvSpPr>
            <a:spLocks noGrp="1"/>
          </p:cNvSpPr>
          <p:nvPr>
            <p:ph type="pic" sz="quarter" idx="37" hasCustomPrompt="1"/>
          </p:nvPr>
        </p:nvSpPr>
        <p:spPr>
          <a:xfrm>
            <a:off x="10192181" y="1894417"/>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2" name="그림 개체 틀 8"/>
          <p:cNvSpPr>
            <a:spLocks noGrp="1"/>
          </p:cNvSpPr>
          <p:nvPr>
            <p:ph type="pic" sz="quarter" idx="38" hasCustomPrompt="1"/>
          </p:nvPr>
        </p:nvSpPr>
        <p:spPr>
          <a:xfrm>
            <a:off x="506314"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3" name="그림 개체 틀 8"/>
          <p:cNvSpPr>
            <a:spLocks noGrp="1"/>
          </p:cNvSpPr>
          <p:nvPr>
            <p:ph type="pic" sz="quarter" idx="39" hasCustomPrompt="1"/>
          </p:nvPr>
        </p:nvSpPr>
        <p:spPr>
          <a:xfrm>
            <a:off x="2120625"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4" name="그림 개체 틀 8"/>
          <p:cNvSpPr>
            <a:spLocks noGrp="1"/>
          </p:cNvSpPr>
          <p:nvPr>
            <p:ph type="pic" sz="quarter" idx="40" hasCustomPrompt="1"/>
          </p:nvPr>
        </p:nvSpPr>
        <p:spPr>
          <a:xfrm>
            <a:off x="3734936"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5" name="그림 개체 틀 8"/>
          <p:cNvSpPr>
            <a:spLocks noGrp="1"/>
          </p:cNvSpPr>
          <p:nvPr>
            <p:ph type="pic" sz="quarter" idx="41" hasCustomPrompt="1"/>
          </p:nvPr>
        </p:nvSpPr>
        <p:spPr>
          <a:xfrm>
            <a:off x="5349246"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6" name="그림 개체 틀 8"/>
          <p:cNvSpPr>
            <a:spLocks noGrp="1"/>
          </p:cNvSpPr>
          <p:nvPr>
            <p:ph type="pic" sz="quarter" idx="42" hasCustomPrompt="1"/>
          </p:nvPr>
        </p:nvSpPr>
        <p:spPr>
          <a:xfrm>
            <a:off x="6963557"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7" name="그림 개체 틀 8"/>
          <p:cNvSpPr>
            <a:spLocks noGrp="1"/>
          </p:cNvSpPr>
          <p:nvPr>
            <p:ph type="pic" sz="quarter" idx="43" hasCustomPrompt="1"/>
          </p:nvPr>
        </p:nvSpPr>
        <p:spPr>
          <a:xfrm>
            <a:off x="8577868"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8" name="그림 개체 틀 8"/>
          <p:cNvSpPr>
            <a:spLocks noGrp="1"/>
          </p:cNvSpPr>
          <p:nvPr>
            <p:ph type="pic" sz="quarter" idx="44" hasCustomPrompt="1"/>
          </p:nvPr>
        </p:nvSpPr>
        <p:spPr>
          <a:xfrm>
            <a:off x="10192181" y="3503084"/>
            <a:ext cx="1482961" cy="1482961"/>
          </a:xfrm>
          <a:prstGeom prst="ellipse">
            <a:avLst/>
          </a:prstGeom>
          <a:solidFill>
            <a:srgbClr val="FFFFFF"/>
          </a:solid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chemeClr val="bg1">
                    <a:lumMod val="65000"/>
                  </a:schemeClr>
                </a:solidFill>
                <a:latin typeface="Roboto Condensed" panose="02000000000000000000" pitchFamily="2" charset="0"/>
                <a:ea typeface="Arial"/>
                <a:cs typeface="Roboto Condensed" panose="02000000000000000000" pitchFamily="2" charset="0"/>
              </a:defRPr>
            </a:lvl1pPr>
          </a:lstStyle>
          <a:p>
            <a:pPr marL="0" lvl="0" algn="ctr"/>
            <a:r>
              <a:rPr lang="en-US" altLang="ko-KR" dirty="0"/>
              <a:t>Insert Image</a:t>
            </a:r>
            <a:endParaRPr lang="ko-KR" altLang="en-US" dirty="0"/>
          </a:p>
        </p:txBody>
      </p:sp>
      <p:sp>
        <p:nvSpPr>
          <p:cNvPr id="1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2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024741450"/>
      </p:ext>
    </p:extLst>
  </p:cSld>
  <p:clrMapOvr>
    <a:masterClrMapping/>
  </p:clrMapOvr>
  <p:transition spd="slow">
    <p:push dir="u"/>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ext Slide Two Column">
    <p:spTree>
      <p:nvGrpSpPr>
        <p:cNvPr id="1" name=""/>
        <p:cNvGrpSpPr/>
        <p:nvPr/>
      </p:nvGrpSpPr>
      <p:grpSpPr>
        <a:xfrm>
          <a:off x="0" y="0"/>
          <a:ext cx="0" cy="0"/>
          <a:chOff x="0" y="0"/>
          <a:chExt cx="0" cy="0"/>
        </a:xfrm>
      </p:grpSpPr>
      <p:sp>
        <p:nvSpPr>
          <p:cNvPr id="5" name="Picture Placeholder 6"/>
          <p:cNvSpPr>
            <a:spLocks noGrp="1"/>
          </p:cNvSpPr>
          <p:nvPr>
            <p:ph type="pic" sz="quarter" idx="16" hasCustomPrompt="1"/>
          </p:nvPr>
        </p:nvSpPr>
        <p:spPr>
          <a:xfrm>
            <a:off x="499536" y="1727202"/>
            <a:ext cx="54609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09227061"/>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192017828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ext Slide Two Column">
    <p:spTree>
      <p:nvGrpSpPr>
        <p:cNvPr id="1" name=""/>
        <p:cNvGrpSpPr/>
        <p:nvPr/>
      </p:nvGrpSpPr>
      <p:grpSpPr>
        <a:xfrm>
          <a:off x="0" y="0"/>
          <a:ext cx="0" cy="0"/>
          <a:chOff x="0" y="0"/>
          <a:chExt cx="0" cy="0"/>
        </a:xfrm>
      </p:grpSpPr>
      <p:sp>
        <p:nvSpPr>
          <p:cNvPr id="6" name="Picture Placeholder 6"/>
          <p:cNvSpPr>
            <a:spLocks noGrp="1"/>
          </p:cNvSpPr>
          <p:nvPr>
            <p:ph type="pic" sz="quarter" idx="26" hasCustomPrompt="1"/>
          </p:nvPr>
        </p:nvSpPr>
        <p:spPr>
          <a:xfrm>
            <a:off x="499536" y="1727202"/>
            <a:ext cx="26161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7" name="Picture Placeholder 6"/>
          <p:cNvSpPr>
            <a:spLocks noGrp="1"/>
          </p:cNvSpPr>
          <p:nvPr>
            <p:ph type="pic" sz="quarter" idx="27" hasCustomPrompt="1"/>
          </p:nvPr>
        </p:nvSpPr>
        <p:spPr>
          <a:xfrm>
            <a:off x="3344336" y="1727202"/>
            <a:ext cx="2616197"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8"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9"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66484523"/>
      </p:ext>
    </p:extLst>
  </p:cSld>
  <p:clrMapOvr>
    <a:masterClrMapping/>
  </p:clrMapOvr>
  <p:transition spd="slow">
    <p:push dir="u"/>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xt Slide Three Column">
    <p:spTree>
      <p:nvGrpSpPr>
        <p:cNvPr id="1" name=""/>
        <p:cNvGrpSpPr/>
        <p:nvPr/>
      </p:nvGrpSpPr>
      <p:grpSpPr>
        <a:xfrm>
          <a:off x="0" y="0"/>
          <a:ext cx="0" cy="0"/>
          <a:chOff x="0" y="0"/>
          <a:chExt cx="0" cy="0"/>
        </a:xfrm>
      </p:grpSpPr>
      <p:sp>
        <p:nvSpPr>
          <p:cNvPr id="6" name="Picture Placeholder 6"/>
          <p:cNvSpPr>
            <a:spLocks noGrp="1"/>
          </p:cNvSpPr>
          <p:nvPr>
            <p:ph type="pic" sz="quarter" idx="26" hasCustomPrompt="1"/>
          </p:nvPr>
        </p:nvSpPr>
        <p:spPr>
          <a:xfrm>
            <a:off x="499536" y="1727202"/>
            <a:ext cx="3513664" cy="1964265"/>
          </a:xfrm>
          <a:prstGeom prst="rect">
            <a:avLst/>
          </a:prstGeom>
          <a:solidFill>
            <a:schemeClr val="bg1">
              <a:lumMod val="95000"/>
            </a:schemeClr>
          </a:solidFill>
        </p:spPr>
        <p:txBody>
          <a:bodyPr vert="horz" anchor="ctr"/>
          <a:lstStyle>
            <a:lvl1pPr marL="0" indent="0" algn="ctr">
              <a:buNone/>
              <a:defRPr sz="1333" baseline="0">
                <a:solidFill>
                  <a:schemeClr val="bg1">
                    <a:lumMod val="65000"/>
                  </a:schemeClr>
                </a:solidFill>
              </a:defRPr>
            </a:lvl1pPr>
          </a:lstStyle>
          <a:p>
            <a:r>
              <a:rPr lang="en-US" dirty="0"/>
              <a:t>Insert Image</a:t>
            </a:r>
          </a:p>
        </p:txBody>
      </p:sp>
      <p:sp>
        <p:nvSpPr>
          <p:cNvPr id="5"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582651080"/>
      </p:ext>
    </p:extLst>
  </p:cSld>
  <p:clrMapOvr>
    <a:masterClrMapping/>
  </p:clrMapOvr>
  <p:transition spd="slow">
    <p:push dir="u"/>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12192000" cy="4819650"/>
          </a:xfrm>
        </p:spPr>
        <p:txBody>
          <a:bodyPr anchor="ctr">
            <a:normAutofit/>
          </a:bodyPr>
          <a:lstStyle>
            <a:lvl1pPr algn="ctr">
              <a:defRPr sz="1600"/>
            </a:lvl1pPr>
          </a:lstStyle>
          <a:p>
            <a:endParaRPr lang="en-US"/>
          </a:p>
        </p:txBody>
      </p:sp>
    </p:spTree>
    <p:extLst>
      <p:ext uri="{BB962C8B-B14F-4D97-AF65-F5344CB8AC3E}">
        <p14:creationId xmlns:p14="http://schemas.microsoft.com/office/powerpoint/2010/main" val="2021367171"/>
      </p:ext>
    </p:extLst>
  </p:cSld>
  <p:clrMapOvr>
    <a:masterClrMapping/>
  </p:clrMapOvr>
  <p:transition spd="slow">
    <p:push dir="u"/>
  </p:transition>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 y="0"/>
            <a:ext cx="12192000" cy="6858000"/>
          </a:xfrm>
        </p:spPr>
        <p:txBody>
          <a:bodyPr>
            <a:normAutofit/>
          </a:bodyPr>
          <a:lstStyle>
            <a:lvl1pPr>
              <a:defRPr sz="1400">
                <a:solidFill>
                  <a:schemeClr val="accent4"/>
                </a:solidFill>
              </a:defRPr>
            </a:lvl1pPr>
          </a:lstStyle>
          <a:p>
            <a:endParaRPr lang="en-US"/>
          </a:p>
        </p:txBody>
      </p:sp>
    </p:spTree>
    <p:extLst>
      <p:ext uri="{BB962C8B-B14F-4D97-AF65-F5344CB8AC3E}">
        <p14:creationId xmlns:p14="http://schemas.microsoft.com/office/powerpoint/2010/main" val="3350201697"/>
      </p:ext>
    </p:extLst>
  </p:cSld>
  <p:clrMapOvr>
    <a:masterClrMapping/>
  </p:clrMapOvr>
  <p:transition spd="slow">
    <p:push dir="u"/>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About Us">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4368800" y="0"/>
            <a:ext cx="7823200" cy="6858000"/>
          </a:xfrm>
          <a:prstGeom prst="rect">
            <a:avLst/>
          </a:prstGeom>
        </p:spPr>
        <p:txBody>
          <a:bodyPr lIns="91422" tIns="45711" rIns="91422" bIns="45711" anchor="ctr"/>
          <a:lstStyle>
            <a:lvl1pPr marL="0" indent="0" algn="ctr">
              <a:buNone/>
              <a:defRPr sz="1333"/>
            </a:lvl1pPr>
          </a:lstStyle>
          <a:p>
            <a:r>
              <a:rPr lang="en-US" dirty="0"/>
              <a:t>Insert Image</a:t>
            </a:r>
          </a:p>
        </p:txBody>
      </p:sp>
      <p:sp>
        <p:nvSpPr>
          <p:cNvPr id="3" name="Rectangle 2"/>
          <p:cNvSpPr/>
          <p:nvPr userDrawn="1"/>
        </p:nvSpPr>
        <p:spPr>
          <a:xfrm>
            <a:off x="0" y="0"/>
            <a:ext cx="4368800" cy="6858000"/>
          </a:xfrm>
          <a:prstGeom prst="rect">
            <a:avLst/>
          </a:prstGeom>
          <a:solidFill>
            <a:srgbClr val="1B283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rtlCol="0" anchor="ctr"/>
          <a:lstStyle/>
          <a:p>
            <a:pPr algn="ctr" defTabSz="914400"/>
            <a:endParaRPr lang="en-US" sz="2400">
              <a:solidFill>
                <a:srgbClr val="FFFFFF"/>
              </a:solidFill>
            </a:endParaRPr>
          </a:p>
        </p:txBody>
      </p:sp>
      <p:sp>
        <p:nvSpPr>
          <p:cNvPr id="7" name="Title 8"/>
          <p:cNvSpPr>
            <a:spLocks noGrp="1"/>
          </p:cNvSpPr>
          <p:nvPr>
            <p:ph type="title"/>
          </p:nvPr>
        </p:nvSpPr>
        <p:spPr>
          <a:xfrm>
            <a:off x="364067" y="683683"/>
            <a:ext cx="3805597"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8" name="Text Placeholder 27"/>
          <p:cNvSpPr>
            <a:spLocks noGrp="1"/>
          </p:cNvSpPr>
          <p:nvPr>
            <p:ph type="body" sz="quarter" idx="25" hasCustomPrompt="1"/>
          </p:nvPr>
        </p:nvSpPr>
        <p:spPr>
          <a:xfrm>
            <a:off x="364067" y="1253458"/>
            <a:ext cx="3805597" cy="381065"/>
          </a:xfrm>
          <a:prstGeom prst="rect">
            <a:avLst/>
          </a:prstGeom>
        </p:spPr>
        <p:txBody>
          <a:bodyPr vert="horz"/>
          <a:lstStyle>
            <a:lvl1pPr marL="0" indent="0" algn="l">
              <a:buNone/>
              <a:defRPr sz="1200" baseline="0">
                <a:solidFill>
                  <a:schemeClr val="bg1"/>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055823862"/>
      </p:ext>
    </p:extLst>
  </p:cSld>
  <p:clrMapOvr>
    <a:masterClrMapping/>
  </p:clrMapOvr>
  <p:transition spd="slow">
    <p:push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7_Title Slide">
    <p:spTree>
      <p:nvGrpSpPr>
        <p:cNvPr id="1" name=""/>
        <p:cNvGrpSpPr/>
        <p:nvPr/>
      </p:nvGrpSpPr>
      <p:grpSpPr>
        <a:xfrm>
          <a:off x="0" y="0"/>
          <a:ext cx="0" cy="0"/>
          <a:chOff x="0" y="0"/>
          <a:chExt cx="0" cy="0"/>
        </a:xfrm>
      </p:grpSpPr>
      <p:sp>
        <p:nvSpPr>
          <p:cNvPr id="10" name="Picture Placeholder 3"/>
          <p:cNvSpPr>
            <a:spLocks noGrp="1"/>
          </p:cNvSpPr>
          <p:nvPr>
            <p:ph type="pic" sz="quarter" idx="11"/>
          </p:nvPr>
        </p:nvSpPr>
        <p:spPr>
          <a:xfrm>
            <a:off x="5266311" y="3164630"/>
            <a:ext cx="6819991" cy="4020519"/>
          </a:xfrm>
          <a:prstGeom prst="rect">
            <a:avLst/>
          </a:prstGeom>
        </p:spPr>
        <p:txBody>
          <a:bodyPr>
            <a:normAutofit/>
          </a:bodyPr>
          <a:lstStyle>
            <a:lvl1pPr>
              <a:defRPr sz="1867">
                <a:solidFill>
                  <a:schemeClr val="accent2"/>
                </a:solidFill>
              </a:defRPr>
            </a:lvl1pPr>
          </a:lstStyle>
          <a:p>
            <a:endParaRPr lang="id-ID" dirty="0"/>
          </a:p>
        </p:txBody>
      </p:sp>
      <p:sp>
        <p:nvSpPr>
          <p:cNvPr id="12"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3"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002209040"/>
      </p:ext>
    </p:extLst>
  </p:cSld>
  <p:clrMapOvr>
    <a:masterClrMapping/>
  </p:clrMapOvr>
  <p:transition spd="slow">
    <p:push dir="u"/>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40">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5303520" y="0"/>
            <a:ext cx="6888480" cy="6858000"/>
          </a:xfrm>
          <a:prstGeom prst="rect">
            <a:avLst/>
          </a:prstGeom>
        </p:spPr>
        <p:txBody>
          <a:bodyPr lIns="91422" tIns="45711" rIns="91422" bIns="45711" anchor="ctr">
            <a:normAutofit/>
          </a:bodyPr>
          <a:lstStyle>
            <a:lvl1pPr marL="0" indent="0" algn="ctr">
              <a:buNone/>
              <a:defRPr sz="1333" baseline="0">
                <a:solidFill>
                  <a:schemeClr val="bg1">
                    <a:lumMod val="65000"/>
                  </a:schemeClr>
                </a:solidFill>
                <a:latin typeface="+mn-lt"/>
                <a:cs typeface="Arial"/>
              </a:defRPr>
            </a:lvl1pPr>
          </a:lstStyle>
          <a:p>
            <a:r>
              <a:rPr lang="en-US" dirty="0"/>
              <a:t>Insert image</a:t>
            </a:r>
          </a:p>
        </p:txBody>
      </p:sp>
    </p:spTree>
    <p:extLst>
      <p:ext uri="{BB962C8B-B14F-4D97-AF65-F5344CB8AC3E}">
        <p14:creationId xmlns:p14="http://schemas.microsoft.com/office/powerpoint/2010/main" val="3623315617"/>
      </p:ext>
    </p:extLst>
  </p:cSld>
  <p:clrMapOvr>
    <a:masterClrMapping/>
  </p:clrMapOvr>
  <p:transition spd="slow">
    <p:push dir="u"/>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660525"/>
            <a:ext cx="12192000" cy="3122613"/>
          </a:xfrm>
        </p:spPr>
        <p:txBody>
          <a:bodyPr anchor="ctr">
            <a:normAutofit/>
          </a:bodyPr>
          <a:lstStyle>
            <a:lvl1pPr algn="ctr">
              <a:defRPr sz="1400"/>
            </a:lvl1pPr>
          </a:lstStyle>
          <a:p>
            <a:endParaRPr lang="en-US"/>
          </a:p>
        </p:txBody>
      </p:sp>
      <p:sp>
        <p:nvSpPr>
          <p:cNvPr id="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237716925"/>
      </p:ext>
    </p:extLst>
  </p:cSld>
  <p:clrMapOvr>
    <a:masterClrMapping/>
  </p:clrMapOvr>
  <p:transition spd="slow">
    <p:push dir="u"/>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0" y="1"/>
            <a:ext cx="12192000" cy="4783138"/>
          </a:xfrm>
        </p:spPr>
        <p:txBody>
          <a:bodyPr anchor="ctr">
            <a:normAutofit/>
          </a:bodyPr>
          <a:lstStyle>
            <a:lvl1pPr algn="ctr">
              <a:defRPr sz="1400"/>
            </a:lvl1pPr>
          </a:lstStyle>
          <a:p>
            <a:endParaRPr lang="en-US"/>
          </a:p>
        </p:txBody>
      </p:sp>
    </p:spTree>
    <p:extLst>
      <p:ext uri="{BB962C8B-B14F-4D97-AF65-F5344CB8AC3E}">
        <p14:creationId xmlns:p14="http://schemas.microsoft.com/office/powerpoint/2010/main" val="2286119247"/>
      </p:ext>
    </p:extLst>
  </p:cSld>
  <p:clrMapOvr>
    <a:masterClrMapping/>
  </p:clrMapOvr>
  <p:transition spd="slow">
    <p:push dir="u"/>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71539"/>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lstStyle>
            <a:lvl1pPr marL="609585" lvl="0" indent="-423323">
              <a:spcBef>
                <a:spcPts val="0"/>
              </a:spcBef>
              <a:spcAft>
                <a:spcPts val="0"/>
              </a:spcAft>
              <a:buSzPts val="1400"/>
              <a:buChar char="●"/>
              <a:defRPr sz="1867"/>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240144644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4" name="Picture Placeholder 53"/>
          <p:cNvSpPr>
            <a:spLocks noGrp="1"/>
          </p:cNvSpPr>
          <p:nvPr>
            <p:ph type="pic" sz="quarter" idx="10"/>
          </p:nvPr>
        </p:nvSpPr>
        <p:spPr>
          <a:xfrm>
            <a:off x="364067" y="1950665"/>
            <a:ext cx="5181599" cy="1547812"/>
          </a:xfrm>
        </p:spPr>
        <p:txBody>
          <a:bodyPr>
            <a:normAutofit/>
          </a:bodyPr>
          <a:lstStyle>
            <a:lvl1pPr>
              <a:defRPr sz="1400"/>
            </a:lvl1pPr>
          </a:lstStyle>
          <a:p>
            <a:endParaRPr lang="en-US" dirty="0"/>
          </a:p>
        </p:txBody>
      </p:sp>
      <p:sp>
        <p:nvSpPr>
          <p:cNvPr id="55" name="Picture Placeholder 53"/>
          <p:cNvSpPr>
            <a:spLocks noGrp="1"/>
          </p:cNvSpPr>
          <p:nvPr>
            <p:ph type="pic" sz="quarter" idx="11"/>
          </p:nvPr>
        </p:nvSpPr>
        <p:spPr>
          <a:xfrm>
            <a:off x="6292271" y="1950665"/>
            <a:ext cx="5449457" cy="1547812"/>
          </a:xfrm>
        </p:spPr>
        <p:txBody>
          <a:bodyPr>
            <a:normAutofit/>
          </a:bodyPr>
          <a:lstStyle>
            <a:lvl1pPr>
              <a:defRPr sz="1400"/>
            </a:lvl1pPr>
          </a:lstStyle>
          <a:p>
            <a:endParaRPr lang="en-US"/>
          </a:p>
        </p:txBody>
      </p:sp>
      <p:sp>
        <p:nvSpPr>
          <p:cNvPr id="56"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57"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68278382"/>
      </p:ext>
    </p:extLst>
  </p:cSld>
  <p:clrMapOvr>
    <a:masterClrMapping/>
  </p:clrMapOvr>
  <p:transition spd="slow">
    <p:push dir="u"/>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35">
    <p:spTree>
      <p:nvGrpSpPr>
        <p:cNvPr id="1" name=""/>
        <p:cNvGrpSpPr/>
        <p:nvPr/>
      </p:nvGrpSpPr>
      <p:grpSpPr>
        <a:xfrm>
          <a:off x="0" y="0"/>
          <a:ext cx="0" cy="0"/>
          <a:chOff x="0" y="0"/>
          <a:chExt cx="0" cy="0"/>
        </a:xfrm>
      </p:grpSpPr>
      <p:sp>
        <p:nvSpPr>
          <p:cNvPr id="11" name="Picture Placeholder 2"/>
          <p:cNvSpPr>
            <a:spLocks noGrp="1"/>
          </p:cNvSpPr>
          <p:nvPr>
            <p:ph type="pic" sz="quarter" idx="23"/>
          </p:nvPr>
        </p:nvSpPr>
        <p:spPr>
          <a:xfrm>
            <a:off x="0" y="0"/>
            <a:ext cx="12192000" cy="4816549"/>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17" name="Picture Placeholder 2"/>
          <p:cNvSpPr>
            <a:spLocks noGrp="1"/>
          </p:cNvSpPr>
          <p:nvPr>
            <p:ph type="pic" sz="quarter" idx="22"/>
          </p:nvPr>
        </p:nvSpPr>
        <p:spPr>
          <a:xfrm>
            <a:off x="4678174" y="1992322"/>
            <a:ext cx="1506211" cy="2658787"/>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18" name="Picture Placeholder 2"/>
          <p:cNvSpPr>
            <a:spLocks noGrp="1"/>
          </p:cNvSpPr>
          <p:nvPr>
            <p:ph type="pic" sz="quarter" idx="24"/>
          </p:nvPr>
        </p:nvSpPr>
        <p:spPr>
          <a:xfrm>
            <a:off x="6123759" y="2116139"/>
            <a:ext cx="1400209" cy="2471672"/>
          </a:xfrm>
          <a:prstGeom prst="rect">
            <a:avLst/>
          </a:prstGeom>
        </p:spPr>
        <p:txBody>
          <a:bodyPr anchor="t"/>
          <a:lstStyle>
            <a:lvl1pPr marL="0" indent="0" algn="ctr">
              <a:buNone/>
              <a:defRPr sz="2400">
                <a:solidFill>
                  <a:schemeClr val="bg1">
                    <a:lumMod val="75000"/>
                  </a:schemeClr>
                </a:solidFill>
              </a:defRPr>
            </a:lvl1pPr>
          </a:lstStyle>
          <a:p>
            <a:endParaRPr lang="id-ID"/>
          </a:p>
        </p:txBody>
      </p:sp>
      <p:sp>
        <p:nvSpPr>
          <p:cNvPr id="9"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0" name="Text Placeholder 27"/>
          <p:cNvSpPr>
            <a:spLocks noGrp="1"/>
          </p:cNvSpPr>
          <p:nvPr>
            <p:ph type="body" sz="quarter" idx="25"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108728532"/>
      </p:ext>
    </p:extLst>
  </p:cSld>
  <p:clrMapOvr>
    <a:masterClrMapping/>
  </p:clrMapOvr>
  <p:transition spd="slow">
    <p:push dir="u"/>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Introduction">
    <p:spTree>
      <p:nvGrpSpPr>
        <p:cNvPr id="1" name=""/>
        <p:cNvGrpSpPr/>
        <p:nvPr/>
      </p:nvGrpSpPr>
      <p:grpSpPr>
        <a:xfrm>
          <a:off x="0" y="0"/>
          <a:ext cx="0" cy="0"/>
          <a:chOff x="0" y="0"/>
          <a:chExt cx="0" cy="0"/>
        </a:xfrm>
      </p:grpSpPr>
      <p:sp>
        <p:nvSpPr>
          <p:cNvPr id="4" name="Rectangle 3"/>
          <p:cNvSpPr/>
          <p:nvPr userDrawn="1"/>
        </p:nvSpPr>
        <p:spPr>
          <a:xfrm>
            <a:off x="0" y="3937000"/>
            <a:ext cx="12192000" cy="2921000"/>
          </a:xfrm>
          <a:prstGeom prst="rect">
            <a:avLst/>
          </a:prstGeom>
          <a:solidFill>
            <a:srgbClr val="1B283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6" tIns="60948" rIns="121896" bIns="60948" rtlCol="0" anchor="ctr"/>
          <a:lstStyle/>
          <a:p>
            <a:pPr algn="ctr" defTabSz="1218900"/>
            <a:endParaRPr lang="en-US" sz="2400">
              <a:solidFill>
                <a:prstClr val="white"/>
              </a:solidFill>
            </a:endParaRPr>
          </a:p>
        </p:txBody>
      </p:sp>
      <p:sp>
        <p:nvSpPr>
          <p:cNvPr id="6" name="Picture Placeholder 5"/>
          <p:cNvSpPr>
            <a:spLocks noGrp="1"/>
          </p:cNvSpPr>
          <p:nvPr>
            <p:ph type="pic" sz="quarter" idx="10" hasCustomPrompt="1"/>
          </p:nvPr>
        </p:nvSpPr>
        <p:spPr>
          <a:xfrm>
            <a:off x="0" y="0"/>
            <a:ext cx="12192000" cy="3937000"/>
          </a:xfrm>
          <a:prstGeom prst="rect">
            <a:avLst/>
          </a:prstGeom>
        </p:spPr>
        <p:txBody>
          <a:bodyPr lIns="91422" tIns="45711" rIns="91422" bIns="45711" anchor="ctr"/>
          <a:lstStyle>
            <a:lvl1pPr marL="0" indent="0" algn="ctr">
              <a:buNone/>
              <a:defRPr lang="en-US" sz="1067" dirty="0">
                <a:solidFill>
                  <a:schemeClr val="tx1">
                    <a:lumMod val="60000"/>
                    <a:lumOff val="40000"/>
                  </a:schemeClr>
                </a:solidFill>
              </a:defRPr>
            </a:lvl1pPr>
          </a:lstStyle>
          <a:p>
            <a:r>
              <a:rPr lang="en-US" dirty="0"/>
              <a:t>Insert Image</a:t>
            </a:r>
          </a:p>
        </p:txBody>
      </p:sp>
      <p:sp>
        <p:nvSpPr>
          <p:cNvPr id="5" name="Text Placeholder 10"/>
          <p:cNvSpPr>
            <a:spLocks noGrp="1"/>
          </p:cNvSpPr>
          <p:nvPr>
            <p:ph type="body" sz="quarter" idx="14"/>
          </p:nvPr>
        </p:nvSpPr>
        <p:spPr>
          <a:xfrm>
            <a:off x="333374" y="4639049"/>
            <a:ext cx="10905239" cy="280985"/>
          </a:xfrm>
          <a:prstGeom prst="rect">
            <a:avLst/>
          </a:prstGeom>
        </p:spPr>
        <p:txBody>
          <a:bodyPr lIns="0" tIns="0" rIns="0" bIns="0">
            <a:normAutofit/>
          </a:bodyPr>
          <a:lstStyle>
            <a:lvl1pPr marL="0" indent="0" algn="l" defTabSz="914400" rtl="0" eaLnBrk="1" latinLnBrk="0" hangingPunct="1">
              <a:buNone/>
              <a:defRPr lang="id-ID" sz="1400" b="0" kern="1200" dirty="0">
                <a:solidFill>
                  <a:schemeClr val="bg1">
                    <a:lumMod val="65000"/>
                  </a:schemeClr>
                </a:solidFill>
                <a:latin typeface="Source Sans Pro Light" panose="020B0403030403020204" pitchFamily="34" charset="0"/>
                <a:ea typeface="+mn-ea"/>
                <a:cs typeface="+mn-cs"/>
              </a:defRPr>
            </a:lvl1pPr>
          </a:lstStyle>
          <a:p>
            <a:pPr lvl="0"/>
            <a:endParaRPr lang="id-ID" dirty="0"/>
          </a:p>
        </p:txBody>
      </p:sp>
      <p:sp>
        <p:nvSpPr>
          <p:cNvPr id="7" name="Text Placeholder 10"/>
          <p:cNvSpPr>
            <a:spLocks noGrp="1"/>
          </p:cNvSpPr>
          <p:nvPr>
            <p:ph type="body" sz="quarter" idx="13"/>
          </p:nvPr>
        </p:nvSpPr>
        <p:spPr>
          <a:xfrm>
            <a:off x="333375" y="4194549"/>
            <a:ext cx="10905239" cy="444500"/>
          </a:xfrm>
          <a:prstGeom prst="rect">
            <a:avLst/>
          </a:prstGeom>
        </p:spPr>
        <p:txBody>
          <a:bodyPr lIns="0" tIns="0" rIns="0" bIns="0">
            <a:noAutofit/>
          </a:bodyPr>
          <a:lstStyle>
            <a:lvl1pPr marL="0" indent="0" algn="l" defTabSz="609443" rtl="0" eaLnBrk="1" latinLnBrk="0" hangingPunct="1">
              <a:spcBef>
                <a:spcPct val="20000"/>
              </a:spcBef>
              <a:buFont typeface="Arial"/>
              <a:buNone/>
              <a:defRPr lang="id-ID" sz="2800" b="0" kern="1200" dirty="0">
                <a:solidFill>
                  <a:schemeClr val="tx1">
                    <a:lumMod val="65000"/>
                    <a:lumOff val="35000"/>
                  </a:schemeClr>
                </a:solidFill>
                <a:latin typeface="Source Sans Pro" panose="020B0503030403020204" pitchFamily="34" charset="0"/>
                <a:ea typeface="Segoe UI" panose="020B0502040204020203" pitchFamily="34" charset="0"/>
                <a:cs typeface="Segoe UI Semilight" panose="020B0402040204020203" pitchFamily="34" charset="0"/>
              </a:defRPr>
            </a:lvl1pPr>
          </a:lstStyle>
          <a:p>
            <a:pPr lvl="0"/>
            <a:endParaRPr lang="id-ID" dirty="0"/>
          </a:p>
        </p:txBody>
      </p:sp>
    </p:spTree>
    <p:extLst>
      <p:ext uri="{BB962C8B-B14F-4D97-AF65-F5344CB8AC3E}">
        <p14:creationId xmlns:p14="http://schemas.microsoft.com/office/powerpoint/2010/main" val="3212106267"/>
      </p:ext>
    </p:extLst>
  </p:cSld>
  <p:clrMapOvr>
    <a:masterClrMapping/>
  </p:clrMapOvr>
  <p:transition spd="slow">
    <p:push dir="u"/>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27">
    <p:spTree>
      <p:nvGrpSpPr>
        <p:cNvPr id="1" name=""/>
        <p:cNvGrpSpPr/>
        <p:nvPr/>
      </p:nvGrpSpPr>
      <p:grpSpPr>
        <a:xfrm>
          <a:off x="0" y="0"/>
          <a:ext cx="0" cy="0"/>
          <a:chOff x="0" y="0"/>
          <a:chExt cx="0" cy="0"/>
        </a:xfrm>
      </p:grpSpPr>
      <p:sp>
        <p:nvSpPr>
          <p:cNvPr id="11" name="Picture Placeholder 2"/>
          <p:cNvSpPr>
            <a:spLocks noGrp="1"/>
          </p:cNvSpPr>
          <p:nvPr>
            <p:ph type="pic" sz="quarter" idx="23"/>
          </p:nvPr>
        </p:nvSpPr>
        <p:spPr>
          <a:xfrm>
            <a:off x="0" y="0"/>
            <a:ext cx="12192000" cy="4816549"/>
          </a:xfrm>
          <a:prstGeom prst="rect">
            <a:avLst/>
          </a:prstGeom>
        </p:spPr>
        <p:txBody>
          <a:bodyPr anchor="t"/>
          <a:lstStyle>
            <a:lvl1pPr marL="0" indent="0" algn="ctr">
              <a:buNone/>
              <a:defRPr sz="2400">
                <a:solidFill>
                  <a:schemeClr val="bg1">
                    <a:lumMod val="75000"/>
                  </a:schemeClr>
                </a:solidFill>
              </a:defRPr>
            </a:lvl1pPr>
          </a:lstStyle>
          <a:p>
            <a:endParaRPr lang="id-ID"/>
          </a:p>
        </p:txBody>
      </p:sp>
    </p:spTree>
    <p:extLst>
      <p:ext uri="{BB962C8B-B14F-4D97-AF65-F5344CB8AC3E}">
        <p14:creationId xmlns:p14="http://schemas.microsoft.com/office/powerpoint/2010/main" val="4177897991"/>
      </p:ext>
    </p:extLst>
  </p:cSld>
  <p:clrMapOvr>
    <a:masterClrMapping/>
  </p:clrMapOvr>
  <p:transition spd="slow">
    <p:push dir="u"/>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30">
    <p:spTree>
      <p:nvGrpSpPr>
        <p:cNvPr id="1" name=""/>
        <p:cNvGrpSpPr/>
        <p:nvPr/>
      </p:nvGrpSpPr>
      <p:grpSpPr>
        <a:xfrm>
          <a:off x="0" y="0"/>
          <a:ext cx="0" cy="0"/>
          <a:chOff x="0" y="0"/>
          <a:chExt cx="0" cy="0"/>
        </a:xfrm>
      </p:grpSpPr>
      <p:sp>
        <p:nvSpPr>
          <p:cNvPr id="14" name="Picture Placeholder 2"/>
          <p:cNvSpPr>
            <a:spLocks noGrp="1"/>
          </p:cNvSpPr>
          <p:nvPr>
            <p:ph type="pic" sz="quarter" idx="23"/>
          </p:nvPr>
        </p:nvSpPr>
        <p:spPr>
          <a:xfrm>
            <a:off x="994554" y="4126327"/>
            <a:ext cx="878070" cy="878070"/>
          </a:xfrm>
          <a:prstGeom prst="ellipse">
            <a:avLst/>
          </a:prstGeom>
        </p:spPr>
        <p:txBody>
          <a:bodyPr anchor="t">
            <a:normAutofit/>
          </a:bodyPr>
          <a:lstStyle>
            <a:lvl1pPr marL="0" indent="0" algn="ctr">
              <a:buNone/>
              <a:defRPr sz="1400"/>
            </a:lvl1pPr>
          </a:lstStyle>
          <a:p>
            <a:endParaRPr lang="id-ID" dirty="0"/>
          </a:p>
        </p:txBody>
      </p:sp>
      <p:sp>
        <p:nvSpPr>
          <p:cNvPr id="16" name="Picture Placeholder 2"/>
          <p:cNvSpPr>
            <a:spLocks noGrp="1"/>
          </p:cNvSpPr>
          <p:nvPr>
            <p:ph type="pic" sz="quarter" idx="24"/>
          </p:nvPr>
        </p:nvSpPr>
        <p:spPr>
          <a:xfrm>
            <a:off x="4590609" y="4126327"/>
            <a:ext cx="878070" cy="878070"/>
          </a:xfrm>
          <a:prstGeom prst="ellipse">
            <a:avLst/>
          </a:prstGeom>
        </p:spPr>
        <p:txBody>
          <a:bodyPr anchor="t">
            <a:normAutofit/>
          </a:bodyPr>
          <a:lstStyle>
            <a:lvl1pPr marL="0" indent="0" algn="ctr">
              <a:buNone/>
              <a:defRPr sz="1400"/>
            </a:lvl1pPr>
          </a:lstStyle>
          <a:p>
            <a:endParaRPr lang="id-ID"/>
          </a:p>
        </p:txBody>
      </p:sp>
      <p:sp>
        <p:nvSpPr>
          <p:cNvPr id="17" name="Picture Placeholder 2"/>
          <p:cNvSpPr>
            <a:spLocks noGrp="1"/>
          </p:cNvSpPr>
          <p:nvPr>
            <p:ph type="pic" sz="quarter" idx="25"/>
          </p:nvPr>
        </p:nvSpPr>
        <p:spPr>
          <a:xfrm>
            <a:off x="8186664" y="4126327"/>
            <a:ext cx="878070" cy="878070"/>
          </a:xfrm>
          <a:prstGeom prst="ellipse">
            <a:avLst/>
          </a:prstGeom>
        </p:spPr>
        <p:txBody>
          <a:bodyPr anchor="t">
            <a:normAutofit/>
          </a:bodyPr>
          <a:lstStyle>
            <a:lvl1pPr marL="0" indent="0" algn="ctr">
              <a:buNone/>
              <a:defRPr sz="1400"/>
            </a:lvl1pPr>
          </a:lstStyle>
          <a:p>
            <a:endParaRPr lang="id-ID" dirty="0"/>
          </a:p>
        </p:txBody>
      </p:sp>
      <p:sp>
        <p:nvSpPr>
          <p:cNvPr id="7"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8" name="Text Placeholder 27"/>
          <p:cNvSpPr>
            <a:spLocks noGrp="1"/>
          </p:cNvSpPr>
          <p:nvPr>
            <p:ph type="body" sz="quarter" idx="26"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2307417243"/>
      </p:ext>
    </p:extLst>
  </p:cSld>
  <p:clrMapOvr>
    <a:masterClrMapping/>
  </p:clrMapOvr>
  <p:transition spd="slow">
    <p:push dir="u"/>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Comment 02">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7" name="그림 개체 틀 8"/>
          <p:cNvSpPr>
            <a:spLocks noGrp="1"/>
          </p:cNvSpPr>
          <p:nvPr>
            <p:ph type="pic" sz="quarter" idx="10" hasCustomPrompt="1"/>
          </p:nvPr>
        </p:nvSpPr>
        <p:spPr>
          <a:xfrm>
            <a:off x="855133"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8" name="Rectangle 5"/>
          <p:cNvSpPr/>
          <p:nvPr userDrawn="1"/>
        </p:nvSpPr>
        <p:spPr>
          <a:xfrm>
            <a:off x="838200"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chemeClr val="accent6"/>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2" name="그림 개체 틀 8"/>
          <p:cNvSpPr>
            <a:spLocks noGrp="1"/>
          </p:cNvSpPr>
          <p:nvPr>
            <p:ph type="pic" sz="quarter" idx="11" hasCustomPrompt="1"/>
          </p:nvPr>
        </p:nvSpPr>
        <p:spPr>
          <a:xfrm>
            <a:off x="4648200"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13" name="Rectangle 5"/>
          <p:cNvSpPr/>
          <p:nvPr userDrawn="1"/>
        </p:nvSpPr>
        <p:spPr>
          <a:xfrm>
            <a:off x="4631267"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rgbClr val="F4C300"/>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4" name="그림 개체 틀 8"/>
          <p:cNvSpPr>
            <a:spLocks noGrp="1"/>
          </p:cNvSpPr>
          <p:nvPr>
            <p:ph type="pic" sz="quarter" idx="12" hasCustomPrompt="1"/>
          </p:nvPr>
        </p:nvSpPr>
        <p:spPr>
          <a:xfrm>
            <a:off x="8398933" y="5234843"/>
            <a:ext cx="688243" cy="688243"/>
          </a:xfrm>
          <a:prstGeom prst="ellipse">
            <a:avLst/>
          </a:prstGeom>
          <a:noFill/>
          <a:ln w="127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a:buNone/>
              <a:defRPr lang="ko-KR" altLang="en-US" sz="1067" dirty="0">
                <a:solidFill>
                  <a:srgbClr val="FFFFFF"/>
                </a:solidFill>
                <a:latin typeface="Arial" panose="020B0604020202020204" pitchFamily="34" charset="0"/>
              </a:defRPr>
            </a:lvl1pPr>
          </a:lstStyle>
          <a:p>
            <a:pPr marL="0" lvl="0" algn="ctr"/>
            <a:r>
              <a:rPr lang="en-US" altLang="ko-KR" dirty="0"/>
              <a:t>Insert Image</a:t>
            </a:r>
            <a:endParaRPr lang="ko-KR" altLang="en-US" dirty="0"/>
          </a:p>
        </p:txBody>
      </p:sp>
      <p:sp>
        <p:nvSpPr>
          <p:cNvPr id="15" name="Rectangle 5"/>
          <p:cNvSpPr/>
          <p:nvPr userDrawn="1"/>
        </p:nvSpPr>
        <p:spPr>
          <a:xfrm>
            <a:off x="8382000" y="1805843"/>
            <a:ext cx="3090333" cy="3327400"/>
          </a:xfrm>
          <a:custGeom>
            <a:avLst/>
            <a:gdLst>
              <a:gd name="connsiteX0" fmla="*/ 0 w 3464190"/>
              <a:gd name="connsiteY0" fmla="*/ 0 h 1003300"/>
              <a:gd name="connsiteX1" fmla="*/ 3464190 w 3464190"/>
              <a:gd name="connsiteY1" fmla="*/ 0 h 1003300"/>
              <a:gd name="connsiteX2" fmla="*/ 3464190 w 3464190"/>
              <a:gd name="connsiteY2" fmla="*/ 1003300 h 1003300"/>
              <a:gd name="connsiteX3" fmla="*/ 0 w 3464190"/>
              <a:gd name="connsiteY3" fmla="*/ 1003300 h 1003300"/>
              <a:gd name="connsiteX4" fmla="*/ 0 w 3464190"/>
              <a:gd name="connsiteY4" fmla="*/ 0 h 1003300"/>
              <a:gd name="connsiteX0" fmla="*/ 0 w 3464190"/>
              <a:gd name="connsiteY0" fmla="*/ 0 h 1003300"/>
              <a:gd name="connsiteX1" fmla="*/ 3464190 w 3464190"/>
              <a:gd name="connsiteY1" fmla="*/ 0 h 1003300"/>
              <a:gd name="connsiteX2" fmla="*/ 3464190 w 3464190"/>
              <a:gd name="connsiteY2" fmla="*/ 1003300 h 1003300"/>
              <a:gd name="connsiteX3" fmla="*/ 501650 w 3464190"/>
              <a:gd name="connsiteY3" fmla="*/ 996950 h 1003300"/>
              <a:gd name="connsiteX4" fmla="*/ 0 w 3464190"/>
              <a:gd name="connsiteY4" fmla="*/ 1003300 h 1003300"/>
              <a:gd name="connsiteX5" fmla="*/ 0 w 3464190"/>
              <a:gd name="connsiteY5" fmla="*/ 0 h 1003300"/>
              <a:gd name="connsiteX0" fmla="*/ 0 w 3464190"/>
              <a:gd name="connsiteY0" fmla="*/ 0 h 1003300"/>
              <a:gd name="connsiteX1" fmla="*/ 3464190 w 3464190"/>
              <a:gd name="connsiteY1" fmla="*/ 0 h 1003300"/>
              <a:gd name="connsiteX2" fmla="*/ 3464190 w 3464190"/>
              <a:gd name="connsiteY2" fmla="*/ 1003300 h 1003300"/>
              <a:gd name="connsiteX3" fmla="*/ 635000 w 3464190"/>
              <a:gd name="connsiteY3" fmla="*/ 996950 h 1003300"/>
              <a:gd name="connsiteX4" fmla="*/ 501650 w 3464190"/>
              <a:gd name="connsiteY4" fmla="*/ 996950 h 1003300"/>
              <a:gd name="connsiteX5" fmla="*/ 0 w 3464190"/>
              <a:gd name="connsiteY5" fmla="*/ 1003300 h 1003300"/>
              <a:gd name="connsiteX6" fmla="*/ 0 w 3464190"/>
              <a:gd name="connsiteY6" fmla="*/ 0 h 1003300"/>
              <a:gd name="connsiteX0" fmla="*/ 0 w 3464190"/>
              <a:gd name="connsiteY0" fmla="*/ 0 h 1003300"/>
              <a:gd name="connsiteX1" fmla="*/ 3464190 w 3464190"/>
              <a:gd name="connsiteY1" fmla="*/ 0 h 1003300"/>
              <a:gd name="connsiteX2" fmla="*/ 3464190 w 3464190"/>
              <a:gd name="connsiteY2" fmla="*/ 1003300 h 1003300"/>
              <a:gd name="connsiteX3" fmla="*/ 793750 w 3464190"/>
              <a:gd name="connsiteY3" fmla="*/ 990600 h 1003300"/>
              <a:gd name="connsiteX4" fmla="*/ 635000 w 3464190"/>
              <a:gd name="connsiteY4" fmla="*/ 996950 h 1003300"/>
              <a:gd name="connsiteX5" fmla="*/ 501650 w 3464190"/>
              <a:gd name="connsiteY5" fmla="*/ 996950 h 1003300"/>
              <a:gd name="connsiteX6" fmla="*/ 0 w 3464190"/>
              <a:gd name="connsiteY6" fmla="*/ 1003300 h 1003300"/>
              <a:gd name="connsiteX7" fmla="*/ 0 w 3464190"/>
              <a:gd name="connsiteY7" fmla="*/ 0 h 1003300"/>
              <a:gd name="connsiteX0" fmla="*/ 0 w 3464190"/>
              <a:gd name="connsiteY0" fmla="*/ 0 h 1187450"/>
              <a:gd name="connsiteX1" fmla="*/ 3464190 w 3464190"/>
              <a:gd name="connsiteY1" fmla="*/ 0 h 1187450"/>
              <a:gd name="connsiteX2" fmla="*/ 3464190 w 3464190"/>
              <a:gd name="connsiteY2" fmla="*/ 1003300 h 1187450"/>
              <a:gd name="connsiteX3" fmla="*/ 793750 w 3464190"/>
              <a:gd name="connsiteY3" fmla="*/ 990600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50 w 3464190"/>
              <a:gd name="connsiteY5" fmla="*/ 996950 h 1187450"/>
              <a:gd name="connsiteX6" fmla="*/ 0 w 3464190"/>
              <a:gd name="connsiteY6" fmla="*/ 1003300 h 1187450"/>
              <a:gd name="connsiteX7" fmla="*/ 0 w 3464190"/>
              <a:gd name="connsiteY7" fmla="*/ 0 h 1187450"/>
              <a:gd name="connsiteX0" fmla="*/ 0 w 3464190"/>
              <a:gd name="connsiteY0" fmla="*/ 0 h 1187450"/>
              <a:gd name="connsiteX1" fmla="*/ 3464190 w 3464190"/>
              <a:gd name="connsiteY1" fmla="*/ 0 h 1187450"/>
              <a:gd name="connsiteX2" fmla="*/ 3464190 w 3464190"/>
              <a:gd name="connsiteY2" fmla="*/ 1003300 h 1187450"/>
              <a:gd name="connsiteX3" fmla="*/ 671223 w 3464190"/>
              <a:gd name="connsiteY3" fmla="*/ 1099374 h 1187450"/>
              <a:gd name="connsiteX4" fmla="*/ 501650 w 3464190"/>
              <a:gd name="connsiteY4" fmla="*/ 1187450 h 1187450"/>
              <a:gd name="connsiteX5" fmla="*/ 501649 w 3464190"/>
              <a:gd name="connsiteY5" fmla="*/ 1096659 h 1187450"/>
              <a:gd name="connsiteX6" fmla="*/ 0 w 3464190"/>
              <a:gd name="connsiteY6" fmla="*/ 1003300 h 1187450"/>
              <a:gd name="connsiteX7" fmla="*/ 0 w 3464190"/>
              <a:gd name="connsiteY7" fmla="*/ 0 h 1187450"/>
              <a:gd name="connsiteX0" fmla="*/ 22278 w 3486468"/>
              <a:gd name="connsiteY0" fmla="*/ 0 h 1187450"/>
              <a:gd name="connsiteX1" fmla="*/ 3486468 w 3486468"/>
              <a:gd name="connsiteY1" fmla="*/ 0 h 1187450"/>
              <a:gd name="connsiteX2" fmla="*/ 3486468 w 3486468"/>
              <a:gd name="connsiteY2" fmla="*/ 1003300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 name="connsiteX0" fmla="*/ 22278 w 3486468"/>
              <a:gd name="connsiteY0" fmla="*/ 0 h 1187450"/>
              <a:gd name="connsiteX1" fmla="*/ 3486468 w 3486468"/>
              <a:gd name="connsiteY1" fmla="*/ 0 h 1187450"/>
              <a:gd name="connsiteX2" fmla="*/ 3486468 w 3486468"/>
              <a:gd name="connsiteY2" fmla="*/ 1096967 h 1187450"/>
              <a:gd name="connsiteX3" fmla="*/ 693501 w 3486468"/>
              <a:gd name="connsiteY3" fmla="*/ 1099374 h 1187450"/>
              <a:gd name="connsiteX4" fmla="*/ 523928 w 3486468"/>
              <a:gd name="connsiteY4" fmla="*/ 1187450 h 1187450"/>
              <a:gd name="connsiteX5" fmla="*/ 523927 w 3486468"/>
              <a:gd name="connsiteY5" fmla="*/ 1096659 h 1187450"/>
              <a:gd name="connsiteX6" fmla="*/ 0 w 3486468"/>
              <a:gd name="connsiteY6" fmla="*/ 1093945 h 1187450"/>
              <a:gd name="connsiteX7" fmla="*/ 22278 w 3486468"/>
              <a:gd name="connsiteY7" fmla="*/ 0 h 118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86468" h="1187450">
                <a:moveTo>
                  <a:pt x="22278" y="0"/>
                </a:moveTo>
                <a:lnTo>
                  <a:pt x="3486468" y="0"/>
                </a:lnTo>
                <a:lnTo>
                  <a:pt x="3486468" y="1096967"/>
                </a:lnTo>
                <a:lnTo>
                  <a:pt x="693501" y="1099374"/>
                </a:lnTo>
                <a:lnTo>
                  <a:pt x="523928" y="1187450"/>
                </a:lnTo>
                <a:cubicBezTo>
                  <a:pt x="523928" y="1157186"/>
                  <a:pt x="523927" y="1126923"/>
                  <a:pt x="523927" y="1096659"/>
                </a:cubicBezTo>
                <a:lnTo>
                  <a:pt x="0" y="1093945"/>
                </a:lnTo>
                <a:lnTo>
                  <a:pt x="22278" y="0"/>
                </a:lnTo>
                <a:close/>
              </a:path>
            </a:pathLst>
          </a:custGeom>
          <a:noFill/>
          <a:ln w="12700">
            <a:solidFill>
              <a:schemeClr val="accent5"/>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defTabSz="914400"/>
            <a:endParaRPr lang="en-US" sz="2400" dirty="0">
              <a:solidFill>
                <a:srgbClr val="000000"/>
              </a:solidFill>
              <a:latin typeface="Arial" panose="020B0604020202020204" pitchFamily="34" charset="0"/>
            </a:endParaRPr>
          </a:p>
        </p:txBody>
      </p:sp>
      <p:sp>
        <p:nvSpPr>
          <p:cNvPr id="16" name="Title 8"/>
          <p:cNvSpPr>
            <a:spLocks noGrp="1"/>
          </p:cNvSpPr>
          <p:nvPr>
            <p:ph type="title"/>
          </p:nvPr>
        </p:nvSpPr>
        <p:spPr>
          <a:xfrm>
            <a:off x="364067" y="683683"/>
            <a:ext cx="6400800" cy="698500"/>
          </a:xfrm>
          <a:prstGeom prst="rect">
            <a:avLst/>
          </a:prstGeom>
        </p:spPr>
        <p:txBody>
          <a:bodyPr vert="horz"/>
          <a:lstStyle>
            <a:lvl1pPr algn="l">
              <a:defRPr sz="3200">
                <a:solidFill>
                  <a:schemeClr val="bg1"/>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7" name="Text Placeholder 27"/>
          <p:cNvSpPr>
            <a:spLocks noGrp="1"/>
          </p:cNvSpPr>
          <p:nvPr>
            <p:ph type="body" sz="quarter" idx="31" hasCustomPrompt="1"/>
          </p:nvPr>
        </p:nvSpPr>
        <p:spPr>
          <a:xfrm>
            <a:off x="364067" y="1183118"/>
            <a:ext cx="6400800" cy="381065"/>
          </a:xfrm>
          <a:prstGeom prst="rect">
            <a:avLst/>
          </a:prstGeom>
        </p:spPr>
        <p:txBody>
          <a:bodyPr vert="horz"/>
          <a:lstStyle>
            <a:lvl1pPr marL="0" indent="0" algn="l">
              <a:buNone/>
              <a:defRPr sz="1200" baseline="0">
                <a:solidFill>
                  <a:srgbClr val="FFFFFF">
                    <a:alpha val="70000"/>
                  </a:srgb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1177109075"/>
      </p:ext>
    </p:extLst>
  </p:cSld>
  <p:clrMapOvr>
    <a:masterClrMapping/>
  </p:clrMapOvr>
  <p:transition spd="slow">
    <p:push dir="u"/>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3" name="Picture Placeholder 32"/>
          <p:cNvSpPr>
            <a:spLocks noGrp="1"/>
          </p:cNvSpPr>
          <p:nvPr>
            <p:ph type="pic" sz="quarter" idx="26"/>
          </p:nvPr>
        </p:nvSpPr>
        <p:spPr>
          <a:xfrm>
            <a:off x="787400" y="2050382"/>
            <a:ext cx="3822700" cy="3434882"/>
          </a:xfrm>
        </p:spPr>
        <p:txBody>
          <a:bodyPr anchor="ctr">
            <a:normAutofit/>
          </a:bodyPr>
          <a:lstStyle>
            <a:lvl1pPr algn="ctr">
              <a:defRPr sz="1400"/>
            </a:lvl1pPr>
          </a:lstStyle>
          <a:p>
            <a:endParaRPr lang="en-US"/>
          </a:p>
        </p:txBody>
      </p:sp>
      <p:sp>
        <p:nvSpPr>
          <p:cNvPr id="34"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35" name="Text Placeholder 27"/>
          <p:cNvSpPr>
            <a:spLocks noGrp="1"/>
          </p:cNvSpPr>
          <p:nvPr>
            <p:ph type="body" sz="quarter" idx="27"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Tree>
    <p:extLst>
      <p:ext uri="{BB962C8B-B14F-4D97-AF65-F5344CB8AC3E}">
        <p14:creationId xmlns:p14="http://schemas.microsoft.com/office/powerpoint/2010/main" val="4147256306"/>
      </p:ext>
    </p:extLst>
  </p:cSld>
  <p:clrMapOvr>
    <a:masterClrMapping/>
  </p:clrMapOvr>
  <p:transition spd="slow">
    <p:push dir="u"/>
  </p:transition>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18" name="Title 8"/>
          <p:cNvSpPr>
            <a:spLocks noGrp="1"/>
          </p:cNvSpPr>
          <p:nvPr>
            <p:ph type="title"/>
          </p:nvPr>
        </p:nvSpPr>
        <p:spPr>
          <a:xfrm>
            <a:off x="364067" y="683683"/>
            <a:ext cx="8652933" cy="698500"/>
          </a:xfrm>
          <a:prstGeom prst="rect">
            <a:avLst/>
          </a:prstGeom>
        </p:spPr>
        <p:txBody>
          <a:bodyPr vert="horz"/>
          <a:lstStyle>
            <a:lvl1pPr algn="l">
              <a:defRPr sz="3200">
                <a:solidFill>
                  <a:schemeClr val="tx1">
                    <a:lumMod val="65000"/>
                    <a:lumOff val="35000"/>
                  </a:schemeClr>
                </a:solidFill>
                <a:latin typeface="Roboto Condensed" panose="02000000000000000000" pitchFamily="2" charset="0"/>
                <a:cs typeface="Roboto Condensed" panose="02000000000000000000" pitchFamily="2" charset="0"/>
              </a:defRPr>
            </a:lvl1pPr>
          </a:lstStyle>
          <a:p>
            <a:r>
              <a:rPr lang="en-US" dirty="0"/>
              <a:t>Click to edit Master title style</a:t>
            </a:r>
          </a:p>
        </p:txBody>
      </p:sp>
      <p:sp>
        <p:nvSpPr>
          <p:cNvPr id="19" name="Text Placeholder 27"/>
          <p:cNvSpPr>
            <a:spLocks noGrp="1"/>
          </p:cNvSpPr>
          <p:nvPr>
            <p:ph type="body" sz="quarter" idx="26" hasCustomPrompt="1"/>
          </p:nvPr>
        </p:nvSpPr>
        <p:spPr>
          <a:xfrm>
            <a:off x="364067" y="1253458"/>
            <a:ext cx="8652933" cy="381065"/>
          </a:xfrm>
          <a:prstGeom prst="rect">
            <a:avLst/>
          </a:prstGeom>
        </p:spPr>
        <p:txBody>
          <a:bodyPr vert="horz"/>
          <a:lstStyle>
            <a:lvl1pPr marL="0" indent="0" algn="l">
              <a:buNone/>
              <a:defRPr sz="1200" baseline="0">
                <a:solidFill>
                  <a:schemeClr val="bg1">
                    <a:lumMod val="65000"/>
                  </a:schemeClr>
                </a:solidFill>
                <a:latin typeface="Roboto Condensed" panose="02000000000000000000" pitchFamily="2" charset="0"/>
                <a:cs typeface="Roboto Condensed" panose="02000000000000000000" pitchFamily="2" charset="0"/>
              </a:defRPr>
            </a:lvl1pPr>
          </a:lstStyle>
          <a:p>
            <a:pPr lvl="0"/>
            <a:r>
              <a:rPr lang="en-US" dirty="0"/>
              <a:t>Click to edit Master title Style</a:t>
            </a:r>
          </a:p>
        </p:txBody>
      </p:sp>
      <p:sp>
        <p:nvSpPr>
          <p:cNvPr id="21" name="Picture Placeholder 20"/>
          <p:cNvSpPr>
            <a:spLocks noGrp="1"/>
          </p:cNvSpPr>
          <p:nvPr>
            <p:ph type="pic" sz="quarter" idx="27"/>
          </p:nvPr>
        </p:nvSpPr>
        <p:spPr>
          <a:xfrm>
            <a:off x="977617" y="2063750"/>
            <a:ext cx="1421096" cy="1439863"/>
          </a:xfrm>
        </p:spPr>
        <p:txBody>
          <a:bodyPr>
            <a:normAutofit/>
          </a:bodyPr>
          <a:lstStyle>
            <a:lvl1pPr>
              <a:defRPr sz="1200"/>
            </a:lvl1pPr>
          </a:lstStyle>
          <a:p>
            <a:endParaRPr lang="en-US"/>
          </a:p>
        </p:txBody>
      </p:sp>
      <p:sp>
        <p:nvSpPr>
          <p:cNvPr id="22" name="Picture Placeholder 20"/>
          <p:cNvSpPr>
            <a:spLocks noGrp="1"/>
          </p:cNvSpPr>
          <p:nvPr>
            <p:ph type="pic" sz="quarter" idx="28"/>
          </p:nvPr>
        </p:nvSpPr>
        <p:spPr>
          <a:xfrm>
            <a:off x="2728080" y="2063750"/>
            <a:ext cx="1421096" cy="1439863"/>
          </a:xfrm>
        </p:spPr>
        <p:txBody>
          <a:bodyPr>
            <a:normAutofit/>
          </a:bodyPr>
          <a:lstStyle>
            <a:lvl1pPr>
              <a:defRPr sz="1200"/>
            </a:lvl1pPr>
          </a:lstStyle>
          <a:p>
            <a:endParaRPr lang="en-US"/>
          </a:p>
        </p:txBody>
      </p:sp>
      <p:sp>
        <p:nvSpPr>
          <p:cNvPr id="23" name="Picture Placeholder 20"/>
          <p:cNvSpPr>
            <a:spLocks noGrp="1"/>
          </p:cNvSpPr>
          <p:nvPr>
            <p:ph type="pic" sz="quarter" idx="29"/>
          </p:nvPr>
        </p:nvSpPr>
        <p:spPr>
          <a:xfrm>
            <a:off x="4499707" y="2063750"/>
            <a:ext cx="1421096" cy="1439863"/>
          </a:xfrm>
        </p:spPr>
        <p:txBody>
          <a:bodyPr>
            <a:normAutofit/>
          </a:bodyPr>
          <a:lstStyle>
            <a:lvl1pPr>
              <a:defRPr sz="1200"/>
            </a:lvl1pPr>
          </a:lstStyle>
          <a:p>
            <a:endParaRPr lang="en-US"/>
          </a:p>
        </p:txBody>
      </p:sp>
      <p:sp>
        <p:nvSpPr>
          <p:cNvPr id="24" name="Picture Placeholder 20"/>
          <p:cNvSpPr>
            <a:spLocks noGrp="1"/>
          </p:cNvSpPr>
          <p:nvPr>
            <p:ph type="pic" sz="quarter" idx="30"/>
          </p:nvPr>
        </p:nvSpPr>
        <p:spPr>
          <a:xfrm>
            <a:off x="6258082" y="2063750"/>
            <a:ext cx="1421096" cy="1439863"/>
          </a:xfrm>
        </p:spPr>
        <p:txBody>
          <a:bodyPr>
            <a:normAutofit/>
          </a:bodyPr>
          <a:lstStyle>
            <a:lvl1pPr>
              <a:defRPr sz="1200"/>
            </a:lvl1pPr>
          </a:lstStyle>
          <a:p>
            <a:endParaRPr lang="en-US"/>
          </a:p>
        </p:txBody>
      </p:sp>
      <p:sp>
        <p:nvSpPr>
          <p:cNvPr id="25" name="Picture Placeholder 20"/>
          <p:cNvSpPr>
            <a:spLocks noGrp="1"/>
          </p:cNvSpPr>
          <p:nvPr>
            <p:ph type="pic" sz="quarter" idx="31"/>
          </p:nvPr>
        </p:nvSpPr>
        <p:spPr>
          <a:xfrm>
            <a:off x="8012007" y="2063750"/>
            <a:ext cx="1421096" cy="1439863"/>
          </a:xfrm>
        </p:spPr>
        <p:txBody>
          <a:bodyPr>
            <a:normAutofit/>
          </a:bodyPr>
          <a:lstStyle>
            <a:lvl1pPr>
              <a:defRPr sz="1200"/>
            </a:lvl1pPr>
          </a:lstStyle>
          <a:p>
            <a:endParaRPr lang="en-US"/>
          </a:p>
        </p:txBody>
      </p:sp>
      <p:sp>
        <p:nvSpPr>
          <p:cNvPr id="26" name="Picture Placeholder 20"/>
          <p:cNvSpPr>
            <a:spLocks noGrp="1"/>
          </p:cNvSpPr>
          <p:nvPr>
            <p:ph type="pic" sz="quarter" idx="32"/>
          </p:nvPr>
        </p:nvSpPr>
        <p:spPr>
          <a:xfrm>
            <a:off x="9791164" y="2063750"/>
            <a:ext cx="1421096" cy="1439863"/>
          </a:xfrm>
        </p:spPr>
        <p:txBody>
          <a:bodyPr>
            <a:normAutofit/>
          </a:bodyPr>
          <a:lstStyle>
            <a:lvl1pPr>
              <a:defRPr sz="1200"/>
            </a:lvl1pPr>
          </a:lstStyle>
          <a:p>
            <a:endParaRPr lang="en-US" dirty="0"/>
          </a:p>
        </p:txBody>
      </p:sp>
    </p:spTree>
    <p:extLst>
      <p:ext uri="{BB962C8B-B14F-4D97-AF65-F5344CB8AC3E}">
        <p14:creationId xmlns:p14="http://schemas.microsoft.com/office/powerpoint/2010/main" val="890773858"/>
      </p:ext>
    </p:extLst>
  </p:cSld>
  <p:clrMapOvr>
    <a:masterClrMapping/>
  </p:clrMapOvr>
  <p:transition spd="slow">
    <p:push dir="u"/>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enter: Title, Subtitle, Content" preserve="1">
  <p:cSld name="Center: Title, Subtitle, Content">
    <p:bg>
      <p:bgPr>
        <a:solidFill>
          <a:srgbClr val="FFFFFF"/>
        </a:solidFill>
        <a:effectLst/>
      </p:bgPr>
    </p:bg>
    <p:spTree>
      <p:nvGrpSpPr>
        <p:cNvPr id="1" name="Shape 58"/>
        <p:cNvGrpSpPr/>
        <p:nvPr/>
      </p:nvGrpSpPr>
      <p:grpSpPr>
        <a:xfrm>
          <a:off x="0" y="0"/>
          <a:ext cx="0" cy="0"/>
          <a:chOff x="0" y="0"/>
          <a:chExt cx="0" cy="0"/>
        </a:xfrm>
      </p:grpSpPr>
      <p:sp>
        <p:nvSpPr>
          <p:cNvPr id="59" name="Google Shape;59;p14"/>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0" name="Google Shape;60;p14"/>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61" name="Google Shape;61;p14"/>
          <p:cNvSpPr txBox="1">
            <a:spLocks noGrp="1"/>
          </p:cNvSpPr>
          <p:nvPr>
            <p:ph type="subTitle" idx="2"/>
          </p:nvPr>
        </p:nvSpPr>
        <p:spPr>
          <a:xfrm>
            <a:off x="2135400" y="950591"/>
            <a:ext cx="7921200" cy="668000"/>
          </a:xfrm>
          <a:prstGeom prst="rect">
            <a:avLst/>
          </a:prstGeom>
        </p:spPr>
        <p:txBody>
          <a:bodyPr spcFirstLastPara="1" wrap="square" lIns="91425" tIns="45700" rIns="91425" bIns="45700" anchor="t" anchorCtr="0"/>
          <a:lstStyle>
            <a:lvl1pPr lvl="0" algn="ctr"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1042609186"/>
      </p:ext>
    </p:extLst>
  </p:cSld>
  <p:clrMapOvr>
    <a:masterClrMapping/>
  </p:clrMapOvr>
  <p:extLst mod="1">
    <p:ext uri="{DCECCB84-F9BA-43D5-87BE-67443E8EF086}">
      <p15:sldGuideLst xmlns:p15="http://schemas.microsoft.com/office/powerpoint/2012/main">
        <p15:guide id="1" orient="horz" pos="485">
          <p15:clr>
            <a:srgbClr val="FA7B17"/>
          </p15:clr>
        </p15:guide>
        <p15:guide id="2" orient="horz" pos="758">
          <p15:clr>
            <a:srgbClr val="FA7B17"/>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Left Align: Title, Subtitle, Content" preserve="1">
  <p:cSld name="Left Align: Title, Subtitle, Content">
    <p:bg>
      <p:bgPr>
        <a:solidFill>
          <a:srgbClr val="FFFFFF"/>
        </a:solidFill>
        <a:effectLst/>
      </p:bgPr>
    </p:bg>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64" name="Google Shape;64;p15"/>
          <p:cNvSpPr txBox="1">
            <a:spLocks noGrp="1"/>
          </p:cNvSpPr>
          <p:nvPr>
            <p:ph type="subTitle" idx="1"/>
          </p:nvPr>
        </p:nvSpPr>
        <p:spPr>
          <a:xfrm>
            <a:off x="487575" y="941065"/>
            <a:ext cx="7921200" cy="668000"/>
          </a:xfrm>
          <a:prstGeom prst="rect">
            <a:avLst/>
          </a:prstGeom>
        </p:spPr>
        <p:txBody>
          <a:bodyPr spcFirstLastPara="1" wrap="square" lIns="91425" tIns="45700" rIns="91425" bIns="45700" anchor="t" anchorCtr="0"/>
          <a:lstStyle>
            <a:lvl1pPr lvl="0" rtl="0">
              <a:spcBef>
                <a:spcPts val="1600"/>
              </a:spcBef>
              <a:spcAft>
                <a:spcPts val="0"/>
              </a:spcAft>
              <a:buNone/>
              <a:defRPr sz="3200">
                <a:solidFill>
                  <a:schemeClr val="accent3"/>
                </a:solidFill>
              </a:defRPr>
            </a:lvl1pPr>
            <a:lvl2pPr lvl="1" rtl="0">
              <a:spcBef>
                <a:spcPts val="1600"/>
              </a:spcBef>
              <a:spcAft>
                <a:spcPts val="0"/>
              </a:spcAft>
              <a:buNone/>
              <a:defRPr/>
            </a:lvl2pPr>
            <a:lvl3pPr lvl="2" rtl="0">
              <a:spcBef>
                <a:spcPts val="1600"/>
              </a:spcBef>
              <a:spcAft>
                <a:spcPts val="0"/>
              </a:spcAft>
              <a:buNone/>
              <a:defRPr/>
            </a:lvl3pPr>
            <a:lvl4pPr lvl="3" rtl="0">
              <a:spcBef>
                <a:spcPts val="1600"/>
              </a:spcBef>
              <a:spcAft>
                <a:spcPts val="0"/>
              </a:spcAft>
              <a:buNone/>
              <a:defRPr/>
            </a:lvl4pPr>
            <a:lvl5pPr lvl="4" rtl="0">
              <a:spcBef>
                <a:spcPts val="1600"/>
              </a:spcBef>
              <a:spcAft>
                <a:spcPts val="0"/>
              </a:spcAft>
              <a:buNone/>
              <a:defRPr/>
            </a:lvl5pPr>
            <a:lvl6pPr lvl="5" rtl="0">
              <a:spcBef>
                <a:spcPts val="1600"/>
              </a:spcBef>
              <a:spcAft>
                <a:spcPts val="0"/>
              </a:spcAft>
              <a:buNone/>
              <a:defRPr/>
            </a:lvl6pPr>
            <a:lvl7pPr lvl="6" rtl="0">
              <a:spcBef>
                <a:spcPts val="1600"/>
              </a:spcBef>
              <a:spcAft>
                <a:spcPts val="0"/>
              </a:spcAft>
              <a:buNone/>
              <a:defRPr/>
            </a:lvl7pPr>
            <a:lvl8pPr lvl="7" rtl="0">
              <a:spcBef>
                <a:spcPts val="1600"/>
              </a:spcBef>
              <a:spcAft>
                <a:spcPts val="0"/>
              </a:spcAft>
              <a:buNone/>
              <a:defRPr/>
            </a:lvl8pPr>
            <a:lvl9pPr lvl="8" rtl="0">
              <a:spcBef>
                <a:spcPts val="1600"/>
              </a:spcBef>
              <a:spcAft>
                <a:spcPts val="0"/>
              </a:spcAft>
              <a:buNone/>
              <a:defRPr/>
            </a:lvl9pPr>
          </a:lstStyle>
          <a:p>
            <a:r>
              <a:rPr lang="en-US"/>
              <a:t>Click to edit Master subtitle style</a:t>
            </a:r>
            <a:endParaRPr/>
          </a:p>
        </p:txBody>
      </p:sp>
    </p:spTree>
    <p:extLst>
      <p:ext uri="{BB962C8B-B14F-4D97-AF65-F5344CB8AC3E}">
        <p14:creationId xmlns:p14="http://schemas.microsoft.com/office/powerpoint/2010/main" val="1059353297"/>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308158063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Left Align: Title, Content" preserve="1">
  <p:cSld name="Left Align: Title, Content">
    <p:bg>
      <p:bgPr>
        <a:solidFill>
          <a:srgbClr val="FFFFFF"/>
        </a:solidFill>
        <a:effectLst/>
      </p:bgPr>
    </p:bg>
    <p:spTree>
      <p:nvGrpSpPr>
        <p:cNvPr id="1" name="Shape 65"/>
        <p:cNvGrpSpPr/>
        <p:nvPr/>
      </p:nvGrpSpPr>
      <p:grpSpPr>
        <a:xfrm>
          <a:off x="0" y="0"/>
          <a:ext cx="0" cy="0"/>
          <a:chOff x="0" y="0"/>
          <a:chExt cx="0" cy="0"/>
        </a:xfrm>
      </p:grpSpPr>
      <p:sp>
        <p:nvSpPr>
          <p:cNvPr id="66" name="Google Shape;66;p16"/>
          <p:cNvSpPr txBox="1">
            <a:spLocks noGrp="1"/>
          </p:cNvSpPr>
          <p:nvPr>
            <p:ph type="title"/>
          </p:nvPr>
        </p:nvSpPr>
        <p:spPr>
          <a:xfrm>
            <a:off x="488967" y="359767"/>
            <a:ext cx="9774000" cy="647200"/>
          </a:xfrm>
          <a:prstGeom prst="rect">
            <a:avLst/>
          </a:prstGeom>
        </p:spPr>
        <p:txBody>
          <a:bodyPr spcFirstLastPara="1" wrap="square" lIns="91425" tIns="45700" rIns="91425" bIns="45700" anchor="t" anchorCtr="0"/>
          <a:lstStyle>
            <a:lvl1pPr lvl="0" algn="l"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609536668"/>
      </p:ext>
    </p:extLst>
  </p:cSld>
  <p:clrMapOvr>
    <a:masterClrMapping/>
  </p:clrMapOvr>
  <p:extLst mod="1">
    <p:ext uri="{DCECCB84-F9BA-43D5-87BE-67443E8EF086}">
      <p15:sldGuideLst xmlns:p15="http://schemas.microsoft.com/office/powerpoint/2012/main">
        <p15:guide id="1" orient="horz" pos="476">
          <p15:clr>
            <a:srgbClr val="FA7B17"/>
          </p15:clr>
        </p15:guide>
        <p15:guide id="2" pos="297">
          <p15:clr>
            <a:srgbClr val="FA7B17"/>
          </p15:clr>
        </p15:guide>
        <p15:guide id="3" orient="horz" pos="757">
          <p15:clr>
            <a:srgbClr val="FA7B17"/>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Center: Title, Content" preserve="1">
  <p:cSld name="Center: Title, Content">
    <p:bg>
      <p:bgPr>
        <a:solidFill>
          <a:srgbClr val="FFFFFF"/>
        </a:solidFill>
        <a:effectLst/>
      </p:bgPr>
    </p:bg>
    <p:spTree>
      <p:nvGrpSpPr>
        <p:cNvPr id="1" name="Shape 67"/>
        <p:cNvGrpSpPr/>
        <p:nvPr/>
      </p:nvGrpSpPr>
      <p:grpSpPr>
        <a:xfrm>
          <a:off x="0" y="0"/>
          <a:ext cx="0" cy="0"/>
          <a:chOff x="0" y="0"/>
          <a:chExt cx="0" cy="0"/>
        </a:xfrm>
      </p:grpSpPr>
      <p:sp>
        <p:nvSpPr>
          <p:cNvPr id="68" name="Google Shape;68;p17"/>
          <p:cNvSpPr txBox="1">
            <a:spLocks noGrp="1"/>
          </p:cNvSpPr>
          <p:nvPr>
            <p:ph type="body" idx="1"/>
          </p:nvPr>
        </p:nvSpPr>
        <p:spPr>
          <a:xfrm>
            <a:off x="609600" y="1970617"/>
            <a:ext cx="10970800" cy="3992000"/>
          </a:xfrm>
          <a:prstGeom prst="rect">
            <a:avLst/>
          </a:prstGeom>
          <a:noFill/>
          <a:ln>
            <a:noFill/>
          </a:ln>
        </p:spPr>
        <p:txBody>
          <a:bodyPr spcFirstLastPara="1" wrap="square" lIns="91425" tIns="45700" rIns="91425" bIns="45700" anchor="t" anchorCtr="0"/>
          <a:lstStyle>
            <a:lvl1pPr marL="609585" marR="0" lvl="0" indent="-411470" algn="l" rtl="0">
              <a:spcBef>
                <a:spcPts val="1600"/>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1pPr>
            <a:lvl2pPr marL="1219170" marR="0" lvl="1" indent="-411470" algn="l" rtl="0">
              <a:spcBef>
                <a:spcPts val="1151"/>
              </a:spcBef>
              <a:spcAft>
                <a:spcPts val="0"/>
              </a:spcAft>
              <a:buClr>
                <a:srgbClr val="0090EF"/>
              </a:buClr>
              <a:buSzPts val="1260"/>
              <a:buFont typeface="Arial"/>
              <a:buChar char="•"/>
              <a:defRPr sz="2400" b="0" i="0" u="none" strike="noStrike" cap="none">
                <a:solidFill>
                  <a:schemeClr val="dk2"/>
                </a:solidFill>
                <a:latin typeface="Proxima Nova"/>
                <a:ea typeface="Proxima Nova"/>
                <a:cs typeface="Proxima Nova"/>
                <a:sym typeface="Proxima Nova"/>
              </a:defRPr>
            </a:lvl2pPr>
            <a:lvl3pPr marL="1828754" marR="0" lvl="2" indent="-399615" algn="l" rtl="0">
              <a:spcBef>
                <a:spcPts val="1317"/>
              </a:spcBef>
              <a:spcAft>
                <a:spcPts val="0"/>
              </a:spcAft>
              <a:buClr>
                <a:srgbClr val="0090EF"/>
              </a:buClr>
              <a:buSzPts val="1120"/>
              <a:buFont typeface="Arial"/>
              <a:buChar char="•"/>
              <a:defRPr sz="2133" b="0" i="0" u="none" strike="noStrike" cap="none">
                <a:solidFill>
                  <a:schemeClr val="dk2"/>
                </a:solidFill>
                <a:latin typeface="Proxima Nova"/>
                <a:ea typeface="Proxima Nova"/>
                <a:cs typeface="Proxima Nova"/>
                <a:sym typeface="Proxima Nova"/>
              </a:defRPr>
            </a:lvl3pPr>
            <a:lvl4pPr marL="2438339" marR="0" lvl="3" indent="-440256" algn="l" rtl="0">
              <a:spcBef>
                <a:spcPts val="427"/>
              </a:spcBef>
              <a:spcAft>
                <a:spcPts val="0"/>
              </a:spcAft>
              <a:buClr>
                <a:schemeClr val="dk2"/>
              </a:buClr>
              <a:buSzPts val="1600"/>
              <a:buFont typeface="Arial"/>
              <a:buChar char="–"/>
              <a:defRPr sz="2133" b="0" i="0" u="none" strike="noStrike" cap="none">
                <a:solidFill>
                  <a:schemeClr val="dk2"/>
                </a:solidFill>
                <a:latin typeface="Proxima Nova"/>
                <a:ea typeface="Proxima Nova"/>
                <a:cs typeface="Proxima Nova"/>
                <a:sym typeface="Proxima Nova"/>
              </a:defRPr>
            </a:lvl4pPr>
            <a:lvl5pPr marL="3047924" marR="0" lvl="4" indent="-372524" algn="l" rtl="0">
              <a:spcBef>
                <a:spcPts val="427"/>
              </a:spcBef>
              <a:spcAft>
                <a:spcPts val="0"/>
              </a:spcAft>
              <a:buClr>
                <a:schemeClr val="dk2"/>
              </a:buClr>
              <a:buSzPts val="800"/>
              <a:buFont typeface="Noto Sans Symbols"/>
              <a:buChar char="○"/>
              <a:defRPr sz="2133" b="0" i="0" u="none" strike="noStrike" cap="none">
                <a:solidFill>
                  <a:schemeClr val="dk2"/>
                </a:solidFill>
                <a:latin typeface="Proxima Nova"/>
                <a:ea typeface="Proxima Nova"/>
                <a:cs typeface="Proxima Nova"/>
                <a:sym typeface="Proxima Nova"/>
              </a:defRPr>
            </a:lvl5pPr>
            <a:lvl6pPr marL="3657509" marR="0" lvl="5"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6pPr>
            <a:lvl7pPr marL="4267093" marR="0" lvl="6"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7pPr>
            <a:lvl8pPr marL="4876678" marR="0" lvl="7"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8pPr>
            <a:lvl9pPr marL="5486263" marR="0" lvl="8" indent="-474121" algn="l" rtl="0">
              <a:spcBef>
                <a:spcPts val="533"/>
              </a:spcBef>
              <a:spcAft>
                <a:spcPts val="0"/>
              </a:spcAft>
              <a:buClr>
                <a:schemeClr val="dk1"/>
              </a:buClr>
              <a:buSzPts val="2000"/>
              <a:buFont typeface="Arial"/>
              <a:buChar char="•"/>
              <a:defRPr sz="2667" b="0" i="0" u="none" strike="noStrike" cap="none">
                <a:solidFill>
                  <a:schemeClr val="dk1"/>
                </a:solidFill>
                <a:latin typeface="Arial"/>
                <a:ea typeface="Arial"/>
                <a:cs typeface="Arial"/>
                <a:sym typeface="Arial"/>
              </a:defRPr>
            </a:lvl9pPr>
          </a:lstStyle>
          <a:p>
            <a:pPr lvl="0"/>
            <a:r>
              <a:rPr lang="en-US"/>
              <a:t>Edit Master text styles</a:t>
            </a:r>
          </a:p>
        </p:txBody>
      </p:sp>
      <p:sp>
        <p:nvSpPr>
          <p:cNvPr id="69" name="Google Shape;69;p17"/>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1484712792"/>
      </p:ext>
    </p:extLst>
  </p:cSld>
  <p:clrMapOvr>
    <a:masterClrMapping/>
  </p:clrMapOvr>
  <p:extLst mod="1">
    <p:ext uri="{DCECCB84-F9BA-43D5-87BE-67443E8EF086}">
      <p15:sldGuideLst xmlns:p15="http://schemas.microsoft.com/office/powerpoint/2012/main">
        <p15:guide id="1" orient="horz" pos="487">
          <p15:clr>
            <a:srgbClr val="FA7B17"/>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Cover Slides" preserve="1">
  <p:cSld name="Cover Slides">
    <p:bg>
      <p:bgPr>
        <a:solidFill>
          <a:srgbClr val="FFFFFF"/>
        </a:solidFill>
        <a:effectLst/>
      </p:bgPr>
    </p:bg>
    <p:spTree>
      <p:nvGrpSpPr>
        <p:cNvPr id="1" name="Shape 70"/>
        <p:cNvGrpSpPr/>
        <p:nvPr/>
      </p:nvGrpSpPr>
      <p:grpSpPr>
        <a:xfrm>
          <a:off x="0" y="0"/>
          <a:ext cx="0" cy="0"/>
          <a:chOff x="0" y="0"/>
          <a:chExt cx="0" cy="0"/>
        </a:xfrm>
      </p:grpSpPr>
      <p:sp>
        <p:nvSpPr>
          <p:cNvPr id="71" name="Google Shape;71;p18"/>
          <p:cNvSpPr/>
          <p:nvPr/>
        </p:nvSpPr>
        <p:spPr>
          <a:xfrm>
            <a:off x="-136167" y="-76600"/>
            <a:ext cx="12464400" cy="7011200"/>
          </a:xfrm>
          <a:prstGeom prst="rect">
            <a:avLst/>
          </a:pr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Tree>
    <p:extLst>
      <p:ext uri="{BB962C8B-B14F-4D97-AF65-F5344CB8AC3E}">
        <p14:creationId xmlns:p14="http://schemas.microsoft.com/office/powerpoint/2010/main" val="2778969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Chapter Slide 1" preserve="1">
  <p:cSld name="Chapter Slide 1">
    <p:bg>
      <p:bgPr>
        <a:solidFill>
          <a:srgbClr val="F4F0ED"/>
        </a:solidFill>
        <a:effectLst/>
      </p:bgPr>
    </p:bg>
    <p:spTree>
      <p:nvGrpSpPr>
        <p:cNvPr id="1" name="Shape 72"/>
        <p:cNvGrpSpPr/>
        <p:nvPr/>
      </p:nvGrpSpPr>
      <p:grpSpPr>
        <a:xfrm>
          <a:off x="0" y="0"/>
          <a:ext cx="0" cy="0"/>
          <a:chOff x="0" y="0"/>
          <a:chExt cx="0" cy="0"/>
        </a:xfrm>
      </p:grpSpPr>
      <p:sp>
        <p:nvSpPr>
          <p:cNvPr id="73" name="Google Shape;73;p19"/>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74" name="Google Shape;74;p19"/>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8E97D4"/>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5" name="Google Shape;75;p19"/>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1"/>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76" name="Google Shape;76;p19"/>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rgbClr val="4050C6"/>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77" name="Google Shape;77;p19"/>
          <p:cNvGrpSpPr/>
          <p:nvPr/>
        </p:nvGrpSpPr>
        <p:grpSpPr>
          <a:xfrm>
            <a:off x="-2814700" y="-2729600"/>
            <a:ext cx="17843733" cy="12159933"/>
            <a:chOff x="-2111025" y="-2047200"/>
            <a:chExt cx="13382800" cy="9119950"/>
          </a:xfrm>
        </p:grpSpPr>
        <p:sp>
          <p:nvSpPr>
            <p:cNvPr id="78" name="Google Shape;78;p19"/>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79" name="Google Shape;79;p19"/>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0" name="Google Shape;80;p19"/>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81" name="Google Shape;81;p19"/>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
        <p:nvSpPr>
          <p:cNvPr id="82" name="Google Shape;82;p19"/>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4097326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Chapter Slide 2" preserve="1">
  <p:cSld name="Chapter Slide 2">
    <p:bg>
      <p:bgPr>
        <a:solidFill>
          <a:srgbClr val="F4F0ED"/>
        </a:solidFill>
        <a:effectLst/>
      </p:bgPr>
    </p:bg>
    <p:spTree>
      <p:nvGrpSpPr>
        <p:cNvPr id="1" name="Shape 83"/>
        <p:cNvGrpSpPr/>
        <p:nvPr/>
      </p:nvGrpSpPr>
      <p:grpSpPr>
        <a:xfrm>
          <a:off x="0" y="0"/>
          <a:ext cx="0" cy="0"/>
          <a:chOff x="0" y="0"/>
          <a:chExt cx="0" cy="0"/>
        </a:xfrm>
      </p:grpSpPr>
      <p:sp>
        <p:nvSpPr>
          <p:cNvPr id="84" name="Google Shape;84;p20"/>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85" name="Google Shape;85;p20"/>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86" name="Google Shape;86;p20"/>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51B1FF">
              <a:alpha val="5569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7" name="Google Shape;87;p20"/>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88" name="Google Shape;88;p20"/>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3"/>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89" name="Google Shape;89;p20"/>
          <p:cNvGrpSpPr/>
          <p:nvPr/>
        </p:nvGrpSpPr>
        <p:grpSpPr>
          <a:xfrm>
            <a:off x="-2814700" y="-2729600"/>
            <a:ext cx="17843733" cy="12159933"/>
            <a:chOff x="-2111025" y="-2047200"/>
            <a:chExt cx="13382800" cy="9119950"/>
          </a:xfrm>
        </p:grpSpPr>
        <p:sp>
          <p:nvSpPr>
            <p:cNvPr id="90" name="Google Shape;90;p20"/>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1" name="Google Shape;91;p20"/>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2" name="Google Shape;92;p20"/>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93" name="Google Shape;93;p20"/>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3026986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Chapter Slide 3" preserve="1">
  <p:cSld name="Chapter Slide 3">
    <p:bg>
      <p:bgPr>
        <a:solidFill>
          <a:srgbClr val="F4F0ED"/>
        </a:solidFill>
        <a:effectLst/>
      </p:bgPr>
    </p:bg>
    <p:spTree>
      <p:nvGrpSpPr>
        <p:cNvPr id="1" name="Shape 94"/>
        <p:cNvGrpSpPr/>
        <p:nvPr/>
      </p:nvGrpSpPr>
      <p:grpSpPr>
        <a:xfrm>
          <a:off x="0" y="0"/>
          <a:ext cx="0" cy="0"/>
          <a:chOff x="0" y="0"/>
          <a:chExt cx="0" cy="0"/>
        </a:xfrm>
      </p:grpSpPr>
      <p:sp>
        <p:nvSpPr>
          <p:cNvPr id="95" name="Google Shape;95;p21"/>
          <p:cNvSpPr/>
          <p:nvPr/>
        </p:nvSpPr>
        <p:spPr>
          <a:xfrm>
            <a:off x="0" y="0"/>
            <a:ext cx="12192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96" name="Google Shape;96;p21"/>
          <p:cNvSpPr txBox="1">
            <a:spLocks noGrp="1"/>
          </p:cNvSpPr>
          <p:nvPr>
            <p:ph type="title"/>
          </p:nvPr>
        </p:nvSpPr>
        <p:spPr>
          <a:xfrm>
            <a:off x="1431600" y="3097600"/>
            <a:ext cx="9328800" cy="662800"/>
          </a:xfrm>
          <a:prstGeom prst="rect">
            <a:avLst/>
          </a:prstGeom>
        </p:spPr>
        <p:txBody>
          <a:bodyPr spcFirstLastPara="1" wrap="square" lIns="91425" tIns="45700" rIns="91425" bIns="45700" anchor="ctr" anchorCtr="0"/>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
        <p:nvSpPr>
          <p:cNvPr id="97" name="Google Shape;97;p21"/>
          <p:cNvSpPr/>
          <p:nvPr/>
        </p:nvSpPr>
        <p:spPr>
          <a:xfrm>
            <a:off x="-2022311" y="4847783"/>
            <a:ext cx="9235872" cy="2369592"/>
          </a:xfrm>
          <a:custGeom>
            <a:avLst/>
            <a:gdLst/>
            <a:ahLst/>
            <a:cxnLst/>
            <a:rect l="l" t="t" r="r" b="b"/>
            <a:pathLst>
              <a:path w="21600" h="21600" extrusionOk="0">
                <a:moveTo>
                  <a:pt x="0" y="0"/>
                </a:moveTo>
                <a:lnTo>
                  <a:pt x="0" y="21600"/>
                </a:lnTo>
                <a:lnTo>
                  <a:pt x="21600" y="21600"/>
                </a:lnTo>
                <a:close/>
              </a:path>
            </a:pathLst>
          </a:custGeom>
          <a:solidFill>
            <a:srgbClr val="00BFA5">
              <a:alpha val="51760"/>
            </a:srgbClr>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8" name="Google Shape;98;p21"/>
          <p:cNvSpPr/>
          <p:nvPr/>
        </p:nvSpPr>
        <p:spPr>
          <a:xfrm>
            <a:off x="-266145" y="5532631"/>
            <a:ext cx="5434416" cy="1394280"/>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sp>
        <p:nvSpPr>
          <p:cNvPr id="99" name="Google Shape;99;p21"/>
          <p:cNvSpPr/>
          <p:nvPr/>
        </p:nvSpPr>
        <p:spPr>
          <a:xfrm rot="10800000">
            <a:off x="6955267" y="-258805"/>
            <a:ext cx="5416200" cy="1389672"/>
          </a:xfrm>
          <a:custGeom>
            <a:avLst/>
            <a:gdLst/>
            <a:ahLst/>
            <a:cxnLst/>
            <a:rect l="l" t="t" r="r" b="b"/>
            <a:pathLst>
              <a:path w="21600" h="21600" extrusionOk="0">
                <a:moveTo>
                  <a:pt x="0" y="0"/>
                </a:moveTo>
                <a:lnTo>
                  <a:pt x="0" y="21600"/>
                </a:lnTo>
                <a:lnTo>
                  <a:pt x="21600" y="21600"/>
                </a:lnTo>
                <a:close/>
              </a:path>
            </a:pathLst>
          </a:custGeom>
          <a:solidFill>
            <a:schemeClr val="accent2"/>
          </a:solidFill>
          <a:ln>
            <a:noFill/>
          </a:ln>
        </p:spPr>
        <p:txBody>
          <a:bodyPr spcFirstLastPara="1" wrap="square" lIns="60933" tIns="60933" rIns="60933" bIns="60933" anchor="ctr" anchorCtr="0">
            <a:noAutofit/>
          </a:bodyPr>
          <a:lstStyle/>
          <a:p>
            <a:pPr marL="0" marR="0" lvl="0" indent="0" algn="ctr" rtl="0">
              <a:lnSpc>
                <a:spcPct val="100000"/>
              </a:lnSpc>
              <a:spcBef>
                <a:spcPts val="0"/>
              </a:spcBef>
              <a:spcAft>
                <a:spcPts val="0"/>
              </a:spcAft>
              <a:buClr>
                <a:srgbClr val="FFFFFF"/>
              </a:buClr>
              <a:buSzPts val="2000"/>
              <a:buFont typeface="Proxima Nova"/>
              <a:buNone/>
            </a:pPr>
            <a:endParaRPr sz="2667" b="0" i="0" u="none" strike="noStrike" cap="none">
              <a:solidFill>
                <a:srgbClr val="252525"/>
              </a:solidFill>
              <a:latin typeface="Proxima Nova"/>
              <a:ea typeface="Proxima Nova"/>
              <a:cs typeface="Proxima Nova"/>
              <a:sym typeface="Proxima Nova"/>
            </a:endParaRPr>
          </a:p>
        </p:txBody>
      </p:sp>
      <p:grpSp>
        <p:nvGrpSpPr>
          <p:cNvPr id="100" name="Google Shape;100;p21"/>
          <p:cNvGrpSpPr/>
          <p:nvPr/>
        </p:nvGrpSpPr>
        <p:grpSpPr>
          <a:xfrm>
            <a:off x="-2814700" y="-2729600"/>
            <a:ext cx="17843733" cy="12159933"/>
            <a:chOff x="-2111025" y="-2047200"/>
            <a:chExt cx="13382800" cy="9119950"/>
          </a:xfrm>
        </p:grpSpPr>
        <p:sp>
          <p:nvSpPr>
            <p:cNvPr id="101" name="Google Shape;101;p21"/>
            <p:cNvSpPr/>
            <p:nvPr/>
          </p:nvSpPr>
          <p:spPr>
            <a:xfrm>
              <a:off x="9290575" y="-599395"/>
              <a:ext cx="1981200" cy="25257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2" name="Google Shape;102;p21"/>
            <p:cNvSpPr/>
            <p:nvPr/>
          </p:nvSpPr>
          <p:spPr>
            <a:xfrm>
              <a:off x="2248625" y="-2047200"/>
              <a:ext cx="87567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3" name="Google Shape;103;p21"/>
            <p:cNvSpPr/>
            <p:nvPr/>
          </p:nvSpPr>
          <p:spPr>
            <a:xfrm>
              <a:off x="-494575" y="5295550"/>
              <a:ext cx="6248400" cy="17772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sp>
          <p:nvSpPr>
            <p:cNvPr id="104" name="Google Shape;104;p21"/>
            <p:cNvSpPr/>
            <p:nvPr/>
          </p:nvSpPr>
          <p:spPr>
            <a:xfrm>
              <a:off x="-2111025" y="3079475"/>
              <a:ext cx="1981200" cy="2409900"/>
            </a:xfrm>
            <a:prstGeom prst="rect">
              <a:avLst/>
            </a:prstGeom>
            <a:solidFill>
              <a:srgbClr val="F6F6F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400"/>
            </a:p>
          </p:txBody>
        </p:sp>
      </p:grpSp>
    </p:spTree>
    <p:extLst>
      <p:ext uri="{BB962C8B-B14F-4D97-AF65-F5344CB8AC3E}">
        <p14:creationId xmlns:p14="http://schemas.microsoft.com/office/powerpoint/2010/main" val="30579565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Chapter Slide 5" preserve="1">
  <p:cSld name="Chapter Slide 5">
    <p:bg>
      <p:bgPr>
        <a:solidFill>
          <a:srgbClr val="F4F0ED"/>
        </a:solidFill>
        <a:effectLst/>
      </p:bgPr>
    </p:bg>
    <p:spTree>
      <p:nvGrpSpPr>
        <p:cNvPr id="1" name="Shape 105"/>
        <p:cNvGrpSpPr/>
        <p:nvPr/>
      </p:nvGrpSpPr>
      <p:grpSpPr>
        <a:xfrm>
          <a:off x="0" y="0"/>
          <a:ext cx="0" cy="0"/>
          <a:chOff x="0" y="0"/>
          <a:chExt cx="0" cy="0"/>
        </a:xfrm>
      </p:grpSpPr>
      <p:sp>
        <p:nvSpPr>
          <p:cNvPr id="106" name="Google Shape;106;p22"/>
          <p:cNvSpPr/>
          <p:nvPr/>
        </p:nvSpPr>
        <p:spPr>
          <a:xfrm>
            <a:off x="-136167" y="-76600"/>
            <a:ext cx="12464400" cy="7011200"/>
          </a:xfrm>
          <a:prstGeom prst="rect">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07" name="Google Shape;107;p22"/>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391293198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hapter Slide 6" preserve="1">
  <p:cSld name="Chapter Slide 6">
    <p:bg>
      <p:bgPr>
        <a:solidFill>
          <a:srgbClr val="F4F0ED"/>
        </a:solidFill>
        <a:effectLst/>
      </p:bgPr>
    </p:bg>
    <p:spTree>
      <p:nvGrpSpPr>
        <p:cNvPr id="1" name="Shape 108"/>
        <p:cNvGrpSpPr/>
        <p:nvPr/>
      </p:nvGrpSpPr>
      <p:grpSpPr>
        <a:xfrm>
          <a:off x="0" y="0"/>
          <a:ext cx="0" cy="0"/>
          <a:chOff x="0" y="0"/>
          <a:chExt cx="0" cy="0"/>
        </a:xfrm>
      </p:grpSpPr>
      <p:sp>
        <p:nvSpPr>
          <p:cNvPr id="109" name="Google Shape;109;p23"/>
          <p:cNvSpPr/>
          <p:nvPr/>
        </p:nvSpPr>
        <p:spPr>
          <a:xfrm>
            <a:off x="-136167" y="-76600"/>
            <a:ext cx="12464400" cy="7011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0" name="Google Shape;110;p23"/>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194319447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Chapter Slide 7" preserve="1">
  <p:cSld name="Chapter Slide 7">
    <p:bg>
      <p:bgPr>
        <a:solidFill>
          <a:srgbClr val="F4F0ED"/>
        </a:solidFill>
        <a:effectLst/>
      </p:bgPr>
    </p:bg>
    <p:spTree>
      <p:nvGrpSpPr>
        <p:cNvPr id="1" name="Shape 111"/>
        <p:cNvGrpSpPr/>
        <p:nvPr/>
      </p:nvGrpSpPr>
      <p:grpSpPr>
        <a:xfrm>
          <a:off x="0" y="0"/>
          <a:ext cx="0" cy="0"/>
          <a:chOff x="0" y="0"/>
          <a:chExt cx="0" cy="0"/>
        </a:xfrm>
      </p:grpSpPr>
      <p:sp>
        <p:nvSpPr>
          <p:cNvPr id="112" name="Google Shape;112;p24"/>
          <p:cNvSpPr/>
          <p:nvPr/>
        </p:nvSpPr>
        <p:spPr>
          <a:xfrm>
            <a:off x="-136167" y="-76600"/>
            <a:ext cx="12464400" cy="70112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13" name="Google Shape;113;p24"/>
          <p:cNvSpPr txBox="1">
            <a:spLocks noGrp="1"/>
          </p:cNvSpPr>
          <p:nvPr>
            <p:ph type="title"/>
          </p:nvPr>
        </p:nvSpPr>
        <p:spPr>
          <a:xfrm>
            <a:off x="2976600" y="2729000"/>
            <a:ext cx="6238800" cy="1400000"/>
          </a:xfrm>
          <a:prstGeom prst="rect">
            <a:avLst/>
          </a:prstGeom>
        </p:spPr>
        <p:txBody>
          <a:bodyPr spcFirstLastPara="1" wrap="square" lIns="91425" tIns="45700" rIns="91425" bIns="45700" anchor="ctr"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224479357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Agenda objectives" preserve="1">
  <p:cSld name="Agenda objectives">
    <p:spTree>
      <p:nvGrpSpPr>
        <p:cNvPr id="1" name="Shape 114"/>
        <p:cNvGrpSpPr/>
        <p:nvPr/>
      </p:nvGrpSpPr>
      <p:grpSpPr>
        <a:xfrm>
          <a:off x="0" y="0"/>
          <a:ext cx="0" cy="0"/>
          <a:chOff x="0" y="0"/>
          <a:chExt cx="0" cy="0"/>
        </a:xfrm>
      </p:grpSpPr>
      <p:sp>
        <p:nvSpPr>
          <p:cNvPr id="115" name="Google Shape;115;p25"/>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chemeClr val="accent1"/>
          </a:solidFill>
          <a:ln>
            <a:noFill/>
          </a:ln>
        </p:spPr>
      </p:sp>
      <p:pic>
        <p:nvPicPr>
          <p:cNvPr id="116" name="Google Shape;116;p25"/>
          <p:cNvPicPr preferRelativeResize="0"/>
          <p:nvPr/>
        </p:nvPicPr>
        <p:blipFill>
          <a:blip r:embed="rId2">
            <a:alphaModFix/>
          </a:blip>
          <a:stretch>
            <a:fillRect/>
          </a:stretch>
        </p:blipFill>
        <p:spPr>
          <a:xfrm>
            <a:off x="631440" y="6275379"/>
            <a:ext cx="1320365" cy="295300"/>
          </a:xfrm>
          <a:prstGeom prst="rect">
            <a:avLst/>
          </a:prstGeom>
          <a:noFill/>
          <a:ln>
            <a:noFill/>
          </a:ln>
        </p:spPr>
      </p:pic>
    </p:spTree>
    <p:extLst>
      <p:ext uri="{BB962C8B-B14F-4D97-AF65-F5344CB8AC3E}">
        <p14:creationId xmlns:p14="http://schemas.microsoft.com/office/powerpoint/2010/main" val="3342510034"/>
      </p:ext>
    </p:extLst>
  </p:cSld>
  <p:clrMapOvr>
    <a:masterClrMapping/>
  </p:clrMapOvr>
  <p:extLst mod="1">
    <p:ext uri="{DCECCB84-F9BA-43D5-87BE-67443E8EF086}">
      <p15:sldGuideLst xmlns:p15="http://schemas.microsoft.com/office/powerpoint/2012/main">
        <p15:guide id="1" pos="298">
          <p15:clr>
            <a:srgbClr val="FA7B17"/>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r>
              <a:rPr lang="en-US"/>
              <a:t>Click to edit Master title style</a:t>
            </a:r>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lstStyle>
            <a:lvl1pPr marL="609585" lvl="0" indent="-406390">
              <a:spcBef>
                <a:spcPts val="0"/>
              </a:spcBef>
              <a:spcAft>
                <a:spcPts val="0"/>
              </a:spcAft>
              <a:buSzPts val="1200"/>
              <a:buChar char="●"/>
              <a:defRPr sz="1600"/>
            </a:lvl1pPr>
            <a:lvl2pPr marL="1219170" lvl="1" indent="-406390">
              <a:spcBef>
                <a:spcPts val="2133"/>
              </a:spcBef>
              <a:spcAft>
                <a:spcPts val="0"/>
              </a:spcAft>
              <a:buSzPts val="1200"/>
              <a:buChar char="○"/>
              <a:defRPr sz="1600"/>
            </a:lvl2pPr>
            <a:lvl3pPr marL="1828754" lvl="2" indent="-406390">
              <a:spcBef>
                <a:spcPts val="2133"/>
              </a:spcBef>
              <a:spcAft>
                <a:spcPts val="0"/>
              </a:spcAft>
              <a:buSzPts val="1200"/>
              <a:buChar char="■"/>
              <a:defRPr sz="1600"/>
            </a:lvl3pPr>
            <a:lvl4pPr marL="2438339" lvl="3" indent="-406390">
              <a:spcBef>
                <a:spcPts val="2133"/>
              </a:spcBef>
              <a:spcAft>
                <a:spcPts val="0"/>
              </a:spcAft>
              <a:buSzPts val="1200"/>
              <a:buChar char="●"/>
              <a:defRPr sz="1600"/>
            </a:lvl4pPr>
            <a:lvl5pPr marL="3047924" lvl="4" indent="-406390">
              <a:spcBef>
                <a:spcPts val="2133"/>
              </a:spcBef>
              <a:spcAft>
                <a:spcPts val="0"/>
              </a:spcAft>
              <a:buSzPts val="1200"/>
              <a:buChar char="○"/>
              <a:defRPr sz="1600"/>
            </a:lvl5pPr>
            <a:lvl6pPr marL="3657509" lvl="5" indent="-406390">
              <a:spcBef>
                <a:spcPts val="2133"/>
              </a:spcBef>
              <a:spcAft>
                <a:spcPts val="0"/>
              </a:spcAft>
              <a:buSzPts val="1200"/>
              <a:buChar char="■"/>
              <a:defRPr sz="1600"/>
            </a:lvl6pPr>
            <a:lvl7pPr marL="4267093" lvl="6" indent="-406390">
              <a:spcBef>
                <a:spcPts val="2133"/>
              </a:spcBef>
              <a:spcAft>
                <a:spcPts val="0"/>
              </a:spcAft>
              <a:buSzPts val="1200"/>
              <a:buChar char="●"/>
              <a:defRPr sz="1600"/>
            </a:lvl7pPr>
            <a:lvl8pPr marL="4876678" lvl="7" indent="-406390">
              <a:spcBef>
                <a:spcPts val="2133"/>
              </a:spcBef>
              <a:spcAft>
                <a:spcPts val="0"/>
              </a:spcAft>
              <a:buSzPts val="1200"/>
              <a:buChar char="○"/>
              <a:defRPr sz="1600"/>
            </a:lvl8pPr>
            <a:lvl9pPr marL="5486263" lvl="8" indent="-406390">
              <a:spcBef>
                <a:spcPts val="2133"/>
              </a:spcBef>
              <a:spcAft>
                <a:spcPts val="2133"/>
              </a:spcAft>
              <a:buSzPts val="1200"/>
              <a:buChar char="■"/>
              <a:defRPr sz="1600"/>
            </a:lvl9pPr>
          </a:lstStyle>
          <a:p>
            <a:pPr lvl="0"/>
            <a:r>
              <a:rPr lang="en-US"/>
              <a:t>Edit Master text styles</a:t>
            </a: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52495457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Agenda objectives 2" preserve="1">
  <p:cSld name="Agenda objectives 2">
    <p:spTree>
      <p:nvGrpSpPr>
        <p:cNvPr id="1" name="Shape 117"/>
        <p:cNvGrpSpPr/>
        <p:nvPr/>
      </p:nvGrpSpPr>
      <p:grpSpPr>
        <a:xfrm>
          <a:off x="0" y="0"/>
          <a:ext cx="0" cy="0"/>
          <a:chOff x="0" y="0"/>
          <a:chExt cx="0" cy="0"/>
        </a:xfrm>
      </p:grpSpPr>
      <p:sp>
        <p:nvSpPr>
          <p:cNvPr id="118" name="Google Shape;118;p26"/>
          <p:cNvSpPr/>
          <p:nvPr/>
        </p:nvSpPr>
        <p:spPr>
          <a:xfrm>
            <a:off x="-165067" y="-152533"/>
            <a:ext cx="5105400" cy="7150100"/>
          </a:xfrm>
          <a:custGeom>
            <a:avLst/>
            <a:gdLst/>
            <a:ahLst/>
            <a:cxnLst/>
            <a:rect l="l" t="t" r="r" b="b"/>
            <a:pathLst>
              <a:path w="153162" h="214503" extrusionOk="0">
                <a:moveTo>
                  <a:pt x="127254" y="214503"/>
                </a:moveTo>
                <a:lnTo>
                  <a:pt x="153162" y="0"/>
                </a:lnTo>
                <a:lnTo>
                  <a:pt x="0" y="0"/>
                </a:lnTo>
                <a:lnTo>
                  <a:pt x="0" y="213360"/>
                </a:lnTo>
                <a:close/>
              </a:path>
            </a:pathLst>
          </a:custGeom>
          <a:solidFill>
            <a:srgbClr val="F4F0ED"/>
          </a:solidFill>
          <a:ln>
            <a:noFill/>
          </a:ln>
        </p:spPr>
      </p:sp>
      <p:pic>
        <p:nvPicPr>
          <p:cNvPr id="119" name="Google Shape;119;p26"/>
          <p:cNvPicPr preferRelativeResize="0"/>
          <p:nvPr/>
        </p:nvPicPr>
        <p:blipFill>
          <a:blip r:embed="rId2">
            <a:alphaModFix/>
          </a:blip>
          <a:stretch>
            <a:fillRect/>
          </a:stretch>
        </p:blipFill>
        <p:spPr>
          <a:xfrm>
            <a:off x="428039" y="6125785"/>
            <a:ext cx="1755011" cy="644167"/>
          </a:xfrm>
          <a:prstGeom prst="rect">
            <a:avLst/>
          </a:prstGeom>
          <a:noFill/>
          <a:ln>
            <a:noFill/>
          </a:ln>
        </p:spPr>
      </p:pic>
    </p:spTree>
    <p:extLst>
      <p:ext uri="{BB962C8B-B14F-4D97-AF65-F5344CB8AC3E}">
        <p14:creationId xmlns:p14="http://schemas.microsoft.com/office/powerpoint/2010/main" val="409675235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Headline in Circle" preserve="1">
  <p:cSld name="Headline in Circle">
    <p:spTree>
      <p:nvGrpSpPr>
        <p:cNvPr id="1" name="Shape 120"/>
        <p:cNvGrpSpPr/>
        <p:nvPr/>
      </p:nvGrpSpPr>
      <p:grpSpPr>
        <a:xfrm>
          <a:off x="0" y="0"/>
          <a:ext cx="0" cy="0"/>
          <a:chOff x="0" y="0"/>
          <a:chExt cx="0" cy="0"/>
        </a:xfrm>
      </p:grpSpPr>
      <p:sp>
        <p:nvSpPr>
          <p:cNvPr id="121" name="Google Shape;121;p27"/>
          <p:cNvSpPr/>
          <p:nvPr/>
        </p:nvSpPr>
        <p:spPr>
          <a:xfrm>
            <a:off x="-457200" y="394471"/>
            <a:ext cx="3912800" cy="3912800"/>
          </a:xfrm>
          <a:prstGeom prst="ellipse">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2" name="Google Shape;122;p27"/>
          <p:cNvSpPr/>
          <p:nvPr/>
        </p:nvSpPr>
        <p:spPr>
          <a:xfrm>
            <a:off x="-192179" y="394471"/>
            <a:ext cx="3912800" cy="3912800"/>
          </a:xfrm>
          <a:prstGeom prst="ellipse">
            <a:avLst/>
          </a:prstGeom>
          <a:solidFill>
            <a:schemeClr val="accent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123" name="Google Shape;123;p27"/>
          <p:cNvSpPr txBox="1">
            <a:spLocks noGrp="1"/>
          </p:cNvSpPr>
          <p:nvPr>
            <p:ph type="title"/>
          </p:nvPr>
        </p:nvSpPr>
        <p:spPr>
          <a:xfrm>
            <a:off x="60821" y="1183871"/>
            <a:ext cx="3406800" cy="2334000"/>
          </a:xfrm>
          <a:prstGeom prst="rect">
            <a:avLst/>
          </a:prstGeom>
        </p:spPr>
        <p:txBody>
          <a:bodyPr spcFirstLastPara="1" wrap="square" lIns="91425" tIns="45700" rIns="91425" bIns="45700" anchor="t" anchorCtr="0"/>
          <a:lstStyle>
            <a:lvl1pPr lvl="0" rtl="0">
              <a:spcBef>
                <a:spcPts val="0"/>
              </a:spcBef>
              <a:spcAft>
                <a:spcPts val="0"/>
              </a:spcAft>
              <a:buNone/>
              <a:defRPr>
                <a:solidFill>
                  <a:schemeClr val="lt1"/>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US"/>
              <a:t>Click to edit Master title style</a:t>
            </a:r>
            <a:endParaRPr/>
          </a:p>
        </p:txBody>
      </p:sp>
    </p:spTree>
    <p:extLst>
      <p:ext uri="{BB962C8B-B14F-4D97-AF65-F5344CB8AC3E}">
        <p14:creationId xmlns:p14="http://schemas.microsoft.com/office/powerpoint/2010/main" val="25114639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hree column text" preserve="1">
  <p:cSld name="Three column text">
    <p:spTree>
      <p:nvGrpSpPr>
        <p:cNvPr id="1" name="Shape 124"/>
        <p:cNvGrpSpPr/>
        <p:nvPr/>
      </p:nvGrpSpPr>
      <p:grpSpPr>
        <a:xfrm>
          <a:off x="0" y="0"/>
          <a:ext cx="0" cy="0"/>
          <a:chOff x="0" y="0"/>
          <a:chExt cx="0" cy="0"/>
        </a:xfrm>
      </p:grpSpPr>
      <p:grpSp>
        <p:nvGrpSpPr>
          <p:cNvPr id="125" name="Google Shape;125;p28"/>
          <p:cNvGrpSpPr/>
          <p:nvPr/>
        </p:nvGrpSpPr>
        <p:grpSpPr>
          <a:xfrm>
            <a:off x="629326" y="1395431"/>
            <a:ext cx="3429141" cy="4518736"/>
            <a:chOff x="475566" y="1046573"/>
            <a:chExt cx="2571856" cy="3389052"/>
          </a:xfrm>
        </p:grpSpPr>
        <p:sp>
          <p:nvSpPr>
            <p:cNvPr id="126" name="Google Shape;126;p28"/>
            <p:cNvSpPr/>
            <p:nvPr/>
          </p:nvSpPr>
          <p:spPr>
            <a:xfrm>
              <a:off x="475566" y="1063625"/>
              <a:ext cx="25713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27" name="Google Shape;127;p28"/>
            <p:cNvSpPr/>
            <p:nvPr/>
          </p:nvSpPr>
          <p:spPr>
            <a:xfrm rot="10800000" flipH="1">
              <a:off x="476122" y="1046573"/>
              <a:ext cx="25713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28" name="Google Shape;128;p28"/>
            <p:cNvSpPr/>
            <p:nvPr/>
          </p:nvSpPr>
          <p:spPr>
            <a:xfrm rot="10800000" flipH="1">
              <a:off x="476122" y="1491706"/>
              <a:ext cx="25713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29" name="Google Shape;129;p28"/>
          <p:cNvGrpSpPr/>
          <p:nvPr/>
        </p:nvGrpSpPr>
        <p:grpSpPr>
          <a:xfrm>
            <a:off x="4381756" y="1395433"/>
            <a:ext cx="3429233" cy="4518733"/>
            <a:chOff x="3284266" y="1046575"/>
            <a:chExt cx="2571925" cy="3389050"/>
          </a:xfrm>
        </p:grpSpPr>
        <p:sp>
          <p:nvSpPr>
            <p:cNvPr id="130" name="Google Shape;130;p28"/>
            <p:cNvSpPr/>
            <p:nvPr/>
          </p:nvSpPr>
          <p:spPr>
            <a:xfrm>
              <a:off x="3286091" y="1063625"/>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31" name="Google Shape;131;p28"/>
            <p:cNvSpPr/>
            <p:nvPr/>
          </p:nvSpPr>
          <p:spPr>
            <a:xfrm rot="10800000" flipH="1">
              <a:off x="3284266" y="1046575"/>
              <a:ext cx="2571300" cy="445500"/>
            </a:xfrm>
            <a:prstGeom prst="rect">
              <a:avLst/>
            </a:prstGeom>
            <a:solidFill>
              <a:srgbClr val="00BFA5"/>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2" name="Google Shape;132;p28"/>
            <p:cNvSpPr/>
            <p:nvPr/>
          </p:nvSpPr>
          <p:spPr>
            <a:xfrm rot="10800000" flipH="1">
              <a:off x="3284266" y="1491709"/>
              <a:ext cx="2571300" cy="44700"/>
            </a:xfrm>
            <a:prstGeom prst="rect">
              <a:avLst/>
            </a:prstGeom>
            <a:solidFill>
              <a:srgbClr val="00BFA5">
                <a:alpha val="51920"/>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33" name="Google Shape;133;p28"/>
          <p:cNvGrpSpPr/>
          <p:nvPr/>
        </p:nvGrpSpPr>
        <p:grpSpPr>
          <a:xfrm>
            <a:off x="8134275" y="1406797"/>
            <a:ext cx="3428400" cy="4518733"/>
            <a:chOff x="6073322" y="1055098"/>
            <a:chExt cx="2571300" cy="3389050"/>
          </a:xfrm>
        </p:grpSpPr>
        <p:sp>
          <p:nvSpPr>
            <p:cNvPr id="134" name="Google Shape;134;p28"/>
            <p:cNvSpPr/>
            <p:nvPr/>
          </p:nvSpPr>
          <p:spPr>
            <a:xfrm>
              <a:off x="6073956" y="1072147"/>
              <a:ext cx="2570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r>
                <a:rPr lang="en" sz="2400">
                  <a:solidFill>
                    <a:srgbClr val="FFFFFF"/>
                  </a:solidFill>
                  <a:latin typeface="Proxima Nova"/>
                  <a:ea typeface="Proxima Nova"/>
                  <a:cs typeface="Proxima Nova"/>
                  <a:sym typeface="Proxima Nova"/>
                </a:rPr>
                <a:t> </a:t>
              </a:r>
              <a:endParaRPr sz="1867" b="0" i="0" u="none" strike="noStrike" cap="none">
                <a:solidFill>
                  <a:srgbClr val="FFFFFF"/>
                </a:solidFill>
                <a:latin typeface="Proxima Nova"/>
                <a:ea typeface="Proxima Nova"/>
                <a:cs typeface="Proxima Nova"/>
                <a:sym typeface="Proxima Nova"/>
              </a:endParaRPr>
            </a:p>
          </p:txBody>
        </p:sp>
        <p:sp>
          <p:nvSpPr>
            <p:cNvPr id="135" name="Google Shape;135;p28"/>
            <p:cNvSpPr/>
            <p:nvPr/>
          </p:nvSpPr>
          <p:spPr>
            <a:xfrm rot="10800000" flipH="1">
              <a:off x="6073322" y="1055098"/>
              <a:ext cx="25713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36" name="Google Shape;136;p28"/>
            <p:cNvSpPr/>
            <p:nvPr/>
          </p:nvSpPr>
          <p:spPr>
            <a:xfrm rot="10800000" flipH="1">
              <a:off x="6073322" y="1500231"/>
              <a:ext cx="25713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37" name="Google Shape;137;p28"/>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867283126"/>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wo column text" preserve="1">
  <p:cSld name="Two column text">
    <p:spTree>
      <p:nvGrpSpPr>
        <p:cNvPr id="1" name="Shape 138"/>
        <p:cNvGrpSpPr/>
        <p:nvPr/>
      </p:nvGrpSpPr>
      <p:grpSpPr>
        <a:xfrm>
          <a:off x="0" y="0"/>
          <a:ext cx="0" cy="0"/>
          <a:chOff x="0" y="0"/>
          <a:chExt cx="0" cy="0"/>
        </a:xfrm>
      </p:grpSpPr>
      <p:grpSp>
        <p:nvGrpSpPr>
          <p:cNvPr id="139" name="Google Shape;139;p29"/>
          <p:cNvGrpSpPr/>
          <p:nvPr/>
        </p:nvGrpSpPr>
        <p:grpSpPr>
          <a:xfrm>
            <a:off x="625816" y="1449330"/>
            <a:ext cx="5241257" cy="4518719"/>
            <a:chOff x="666884" y="1086986"/>
            <a:chExt cx="3737348" cy="3389039"/>
          </a:xfrm>
        </p:grpSpPr>
        <p:sp>
          <p:nvSpPr>
            <p:cNvPr id="140" name="Google Shape;140;p29"/>
            <p:cNvSpPr/>
            <p:nvPr/>
          </p:nvSpPr>
          <p:spPr>
            <a:xfrm>
              <a:off x="667132" y="1104025"/>
              <a:ext cx="3737100" cy="33720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1" name="Google Shape;141;p29"/>
            <p:cNvSpPr/>
            <p:nvPr/>
          </p:nvSpPr>
          <p:spPr>
            <a:xfrm rot="10800000" flipH="1">
              <a:off x="666884" y="1086986"/>
              <a:ext cx="3737100" cy="445500"/>
            </a:xfrm>
            <a:prstGeom prst="rect">
              <a:avLst/>
            </a:prstGeom>
            <a:solidFill>
              <a:schemeClr val="accent1"/>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2" name="Google Shape;142;p29"/>
            <p:cNvSpPr/>
            <p:nvPr/>
          </p:nvSpPr>
          <p:spPr>
            <a:xfrm rot="10800000" flipH="1">
              <a:off x="666884" y="1532120"/>
              <a:ext cx="3737100" cy="44700"/>
            </a:xfrm>
            <a:prstGeom prst="rect">
              <a:avLst/>
            </a:prstGeom>
            <a:solidFill>
              <a:srgbClr val="8E97D4"/>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grpSp>
        <p:nvGrpSpPr>
          <p:cNvPr id="143" name="Google Shape;143;p29"/>
          <p:cNvGrpSpPr/>
          <p:nvPr/>
        </p:nvGrpSpPr>
        <p:grpSpPr>
          <a:xfrm>
            <a:off x="6328705" y="1448205"/>
            <a:ext cx="5237480" cy="4518644"/>
            <a:chOff x="4742462" y="1086142"/>
            <a:chExt cx="3734655" cy="3388983"/>
          </a:xfrm>
        </p:grpSpPr>
        <p:sp>
          <p:nvSpPr>
            <p:cNvPr id="144" name="Google Shape;144;p29"/>
            <p:cNvSpPr/>
            <p:nvPr/>
          </p:nvSpPr>
          <p:spPr>
            <a:xfrm>
              <a:off x="4742716" y="1104025"/>
              <a:ext cx="3734400" cy="33711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45" name="Google Shape;145;p29"/>
            <p:cNvSpPr/>
            <p:nvPr/>
          </p:nvSpPr>
          <p:spPr>
            <a:xfrm rot="10800000" flipH="1">
              <a:off x="4742462" y="1086142"/>
              <a:ext cx="3734400" cy="445500"/>
            </a:xfrm>
            <a:prstGeom prst="rect">
              <a:avLst/>
            </a:prstGeom>
            <a:solidFill>
              <a:schemeClr val="accent3"/>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146" name="Google Shape;146;p29"/>
            <p:cNvSpPr/>
            <p:nvPr/>
          </p:nvSpPr>
          <p:spPr>
            <a:xfrm rot="10800000" flipH="1">
              <a:off x="4742462" y="1531276"/>
              <a:ext cx="3734400" cy="44700"/>
            </a:xfrm>
            <a:prstGeom prst="rect">
              <a:avLst/>
            </a:prstGeom>
            <a:solidFill>
              <a:srgbClr val="51B1FF">
                <a:alpha val="55769"/>
              </a:srgbClr>
            </a:solidFill>
            <a:ln>
              <a:noFill/>
            </a:ln>
          </p:spPr>
          <p:txBody>
            <a:bodyPr spcFirstLastPara="1" wrap="square" lIns="45700" tIns="45700" rIns="45700" bIns="45700"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grpSp>
      <p:sp>
        <p:nvSpPr>
          <p:cNvPr id="147" name="Google Shape;147;p29"/>
          <p:cNvSpPr txBox="1">
            <a:spLocks noGrp="1"/>
          </p:cNvSpPr>
          <p:nvPr>
            <p:ph type="title"/>
          </p:nvPr>
        </p:nvSpPr>
        <p:spPr>
          <a:xfrm>
            <a:off x="610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Tree>
    <p:extLst>
      <p:ext uri="{BB962C8B-B14F-4D97-AF65-F5344CB8AC3E}">
        <p14:creationId xmlns:p14="http://schemas.microsoft.com/office/powerpoint/2010/main" val="703196267"/>
      </p:ext>
    </p:extLst>
  </p:cSld>
  <p:clrMapOvr>
    <a:masterClrMapping/>
  </p:clrMapOvr>
  <p:extLst mod="1">
    <p:ext uri="{DCECCB84-F9BA-43D5-87BE-67443E8EF086}">
      <p15:sldGuideLst xmlns:p15="http://schemas.microsoft.com/office/powerpoint/2012/main">
        <p15:guide id="1" pos="297">
          <p15:clr>
            <a:srgbClr val="FA7B17"/>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Three Columns/Arrows" preserve="1">
  <p:cSld name="Three Columns/Arrows">
    <p:spTree>
      <p:nvGrpSpPr>
        <p:cNvPr id="1" name="Shape 148"/>
        <p:cNvGrpSpPr/>
        <p:nvPr/>
      </p:nvGrpSpPr>
      <p:grpSpPr>
        <a:xfrm>
          <a:off x="0" y="0"/>
          <a:ext cx="0" cy="0"/>
          <a:chOff x="0" y="0"/>
          <a:chExt cx="0" cy="0"/>
        </a:xfrm>
      </p:grpSpPr>
      <p:sp>
        <p:nvSpPr>
          <p:cNvPr id="149" name="Google Shape;149;p30"/>
          <p:cNvSpPr txBox="1">
            <a:spLocks noGrp="1"/>
          </p:cNvSpPr>
          <p:nvPr>
            <p:ph type="title"/>
          </p:nvPr>
        </p:nvSpPr>
        <p:spPr>
          <a:xfrm>
            <a:off x="609600" y="381712"/>
            <a:ext cx="10970800" cy="8764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4800" b="1" i="0" u="none" strike="noStrike" cap="none">
                <a:solidFill>
                  <a:schemeClr val="dk1"/>
                </a:solidFill>
                <a:latin typeface="Proxima Nova"/>
                <a:ea typeface="Proxima Nova"/>
                <a:cs typeface="Proxima Nova"/>
                <a:sym typeface="Proxima Nova"/>
              </a:defRPr>
            </a:lvl9pPr>
          </a:lstStyle>
          <a:p>
            <a:r>
              <a:rPr lang="en-US"/>
              <a:t>Click to edit Master title style</a:t>
            </a:r>
            <a:endParaRPr/>
          </a:p>
        </p:txBody>
      </p:sp>
      <p:sp>
        <p:nvSpPr>
          <p:cNvPr id="150" name="Google Shape;150;p30"/>
          <p:cNvSpPr/>
          <p:nvPr/>
        </p:nvSpPr>
        <p:spPr>
          <a:xfrm>
            <a:off x="671716" y="1657801"/>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1" name="Google Shape;151;p30"/>
          <p:cNvSpPr/>
          <p:nvPr/>
        </p:nvSpPr>
        <p:spPr>
          <a:xfrm>
            <a:off x="4370000"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2" name="Google Shape;152;p30"/>
          <p:cNvSpPr/>
          <p:nvPr/>
        </p:nvSpPr>
        <p:spPr>
          <a:xfrm>
            <a:off x="8068284" y="1657800"/>
            <a:ext cx="3452000" cy="4080400"/>
          </a:xfrm>
          <a:prstGeom prst="rect">
            <a:avLst/>
          </a:prstGeom>
          <a:solidFill>
            <a:srgbClr val="FFFFFF"/>
          </a:solidFill>
          <a:ln>
            <a:noFill/>
          </a:ln>
          <a:effectLst>
            <a:outerShdw blurRad="127000" dist="59195" dir="5400000" rotWithShape="0">
              <a:srgbClr val="000000">
                <a:alpha val="14120"/>
              </a:srgbClr>
            </a:outerShdw>
          </a:effectLst>
        </p:spPr>
        <p:txBody>
          <a:bodyPr spcFirstLastPara="1" wrap="square" lIns="60933" tIns="60933" rIns="60933" bIns="60933" anchor="ctr" anchorCtr="0">
            <a:noAutofit/>
          </a:bodyPr>
          <a:lstStyle/>
          <a:p>
            <a:pPr marL="0" marR="0" lvl="0" indent="0" algn="l" rtl="0">
              <a:lnSpc>
                <a:spcPct val="100000"/>
              </a:lnSpc>
              <a:spcBef>
                <a:spcPts val="0"/>
              </a:spcBef>
              <a:spcAft>
                <a:spcPts val="0"/>
              </a:spcAft>
              <a:buClr>
                <a:srgbClr val="FFFFFF"/>
              </a:buClr>
              <a:buSzPts val="1400"/>
              <a:buFont typeface="Proxima Nova"/>
              <a:buNone/>
            </a:pPr>
            <a:endParaRPr sz="1867" b="0" i="0" u="none" strike="noStrike" cap="none">
              <a:solidFill>
                <a:srgbClr val="FFFFFF"/>
              </a:solidFill>
              <a:latin typeface="Proxima Nova"/>
              <a:ea typeface="Proxima Nova"/>
              <a:cs typeface="Proxima Nova"/>
              <a:sym typeface="Proxima Nova"/>
            </a:endParaRPr>
          </a:p>
        </p:txBody>
      </p:sp>
      <p:sp>
        <p:nvSpPr>
          <p:cNvPr id="153" name="Google Shape;153;p30"/>
          <p:cNvSpPr/>
          <p:nvPr/>
        </p:nvSpPr>
        <p:spPr>
          <a:xfrm>
            <a:off x="3882256"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
        <p:nvSpPr>
          <p:cNvPr id="154" name="Google Shape;154;p30"/>
          <p:cNvSpPr/>
          <p:nvPr/>
        </p:nvSpPr>
        <p:spPr>
          <a:xfrm>
            <a:off x="7579185" y="4546444"/>
            <a:ext cx="648000" cy="804400"/>
          </a:xfrm>
          <a:prstGeom prst="rightArrow">
            <a:avLst>
              <a:gd name="adj1" fmla="val 41852"/>
              <a:gd name="adj2" fmla="val 76183"/>
            </a:avLst>
          </a:prstGeom>
          <a:solidFill>
            <a:schemeClr val="accent3"/>
          </a:solidFill>
          <a:ln>
            <a:noFill/>
          </a:ln>
        </p:spPr>
        <p:txBody>
          <a:bodyPr spcFirstLastPara="1" wrap="square" lIns="68567" tIns="34267" rIns="68567" bIns="34267" anchor="ctr" anchorCtr="0">
            <a:noAutofit/>
          </a:bodyPr>
          <a:lstStyle/>
          <a:p>
            <a:pPr marL="0" marR="0" lvl="0" indent="0" algn="ctr" rtl="0">
              <a:spcBef>
                <a:spcPts val="0"/>
              </a:spcBef>
              <a:spcAft>
                <a:spcPts val="0"/>
              </a:spcAft>
              <a:buNone/>
            </a:pPr>
            <a:endParaRPr sz="2667">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2278578714"/>
      </p:ext>
    </p:extLst>
  </p:cSld>
  <p:clrMapOvr>
    <a:masterClrMapping/>
  </p:clrMapOvr>
  <p:extLst mod="1">
    <p:ext uri="{DCECCB84-F9BA-43D5-87BE-67443E8EF086}">
      <p15:sldGuideLst xmlns:p15="http://schemas.microsoft.com/office/powerpoint/2012/main">
        <p15:guide id="1" pos="299">
          <p15:clr>
            <a:srgbClr val="FA7B17"/>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Blank" preserve="1">
  <p:cSld name="Blank">
    <p:spTree>
      <p:nvGrpSpPr>
        <p:cNvPr id="1" name="Shape 155"/>
        <p:cNvGrpSpPr/>
        <p:nvPr/>
      </p:nvGrpSpPr>
      <p:grpSpPr>
        <a:xfrm>
          <a:off x="0" y="0"/>
          <a:ext cx="0" cy="0"/>
          <a:chOff x="0" y="0"/>
          <a:chExt cx="0" cy="0"/>
        </a:xfrm>
      </p:grpSpPr>
    </p:spTree>
    <p:extLst>
      <p:ext uri="{BB962C8B-B14F-4D97-AF65-F5344CB8AC3E}">
        <p14:creationId xmlns:p14="http://schemas.microsoft.com/office/powerpoint/2010/main" val="6871968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r>
              <a:rPr lang="en-US"/>
              <a:t>Click to edit Master title style</a:t>
            </a:r>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3202542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r>
              <a:rPr lang="en-US"/>
              <a:t>Click to edit Master title style</a:t>
            </a:r>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r>
              <a:rPr lang="en-US"/>
              <a:t>Click to edit Master subtitle style</a:t>
            </a:r>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pPr lvl="0"/>
            <a:r>
              <a:rPr lang="en-US"/>
              <a:t>Edit Master text styles</a:t>
            </a: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2157040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lstStyle>
            <a:lvl1pPr marL="609585" lvl="0" indent="-304792">
              <a:lnSpc>
                <a:spcPct val="100000"/>
              </a:lnSpc>
              <a:spcBef>
                <a:spcPts val="0"/>
              </a:spcBef>
              <a:spcAft>
                <a:spcPts val="0"/>
              </a:spcAft>
              <a:buSzPts val="1800"/>
              <a:buNone/>
              <a:defRPr/>
            </a:lvl1pPr>
          </a:lstStyle>
          <a:p>
            <a:pPr lvl="0"/>
            <a:r>
              <a:rPr lang="en-US"/>
              <a:t>Edit Master text styles</a:t>
            </a: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defTabSz="914400"/>
            <a:fld id="{5BEFA8E2-4977-EE47-ACC1-8F991A99DE68}" type="slidenum">
              <a:rPr lang="en-US" smtClean="0">
                <a:solidFill>
                  <a:srgbClr val="000000">
                    <a:tint val="75000"/>
                  </a:srgbClr>
                </a:solidFill>
              </a:rPr>
              <a:pPr defTabSz="914400"/>
              <a:t>‹#›</a:t>
            </a:fld>
            <a:endParaRPr lang="en-US">
              <a:solidFill>
                <a:srgbClr val="000000">
                  <a:tint val="75000"/>
                </a:srgbClr>
              </a:solidFill>
            </a:endParaRPr>
          </a:p>
        </p:txBody>
      </p:sp>
    </p:spTree>
    <p:extLst>
      <p:ext uri="{BB962C8B-B14F-4D97-AF65-F5344CB8AC3E}">
        <p14:creationId xmlns:p14="http://schemas.microsoft.com/office/powerpoint/2010/main" val="408628478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18" Type="http://schemas.openxmlformats.org/officeDocument/2006/relationships/slideLayout" Target="../slideLayouts/slideLayout6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20" Type="http://schemas.openxmlformats.org/officeDocument/2006/relationships/image" Target="../media/image1.png"/><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slideLayout" Target="../slideLayouts/slideLayout62.xml"/><Relationship Id="rId10" Type="http://schemas.openxmlformats.org/officeDocument/2006/relationships/slideLayout" Target="../slideLayouts/slideLayout57.xml"/><Relationship Id="rId19" Type="http://schemas.openxmlformats.org/officeDocument/2006/relationships/theme" Target="../theme/theme2.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2066355A-084C-D24E-9AD2-7E4FC41EA627}" type="slidenum">
              <a:rPr lang="en-US" smtClean="0"/>
              <a:t>‹#›</a:t>
            </a:fld>
            <a:endParaRPr lang="en-US"/>
          </a:p>
        </p:txBody>
      </p:sp>
    </p:spTree>
    <p:extLst>
      <p:ext uri="{BB962C8B-B14F-4D97-AF65-F5344CB8AC3E}">
        <p14:creationId xmlns:p14="http://schemas.microsoft.com/office/powerpoint/2010/main" val="4035689561"/>
      </p:ext>
    </p:extLst>
  </p:cSld>
  <p:clrMap bg1="lt1" tx1="dk1" bg2="dk2" tx2="lt2" accent1="accent1" accent2="accent2" accent3="accent3" accent4="accent4" accent5="accent5" accent6="accent6" hlink="hlink" folHlink="folHlink"/>
  <p:sldLayoutIdLst>
    <p:sldLayoutId id="2147493675" r:id="rId1"/>
    <p:sldLayoutId id="2147493676" r:id="rId2"/>
    <p:sldLayoutId id="2147493677" r:id="rId3"/>
    <p:sldLayoutId id="2147493678" r:id="rId4"/>
    <p:sldLayoutId id="2147493679" r:id="rId5"/>
    <p:sldLayoutId id="2147493680" r:id="rId6"/>
    <p:sldLayoutId id="2147493681" r:id="rId7"/>
    <p:sldLayoutId id="2147493682" r:id="rId8"/>
    <p:sldLayoutId id="2147493683" r:id="rId9"/>
    <p:sldLayoutId id="2147493684" r:id="rId10"/>
    <p:sldLayoutId id="2147493685" r:id="rId11"/>
    <p:sldLayoutId id="2147493636" r:id="rId12"/>
    <p:sldLayoutId id="2147493637" r:id="rId13"/>
    <p:sldLayoutId id="2147493638" r:id="rId14"/>
    <p:sldLayoutId id="2147493640" r:id="rId15"/>
    <p:sldLayoutId id="2147493642" r:id="rId16"/>
    <p:sldLayoutId id="2147493643" r:id="rId17"/>
    <p:sldLayoutId id="2147493644" r:id="rId18"/>
    <p:sldLayoutId id="2147493645" r:id="rId19"/>
    <p:sldLayoutId id="2147493646" r:id="rId20"/>
    <p:sldLayoutId id="2147493647" r:id="rId21"/>
    <p:sldLayoutId id="2147493648" r:id="rId22"/>
    <p:sldLayoutId id="2147493649" r:id="rId23"/>
    <p:sldLayoutId id="2147493650" r:id="rId24"/>
    <p:sldLayoutId id="2147493651" r:id="rId25"/>
    <p:sldLayoutId id="2147493652" r:id="rId26"/>
    <p:sldLayoutId id="2147493653" r:id="rId27"/>
    <p:sldLayoutId id="2147493654" r:id="rId28"/>
    <p:sldLayoutId id="2147493655" r:id="rId29"/>
    <p:sldLayoutId id="2147493656" r:id="rId30"/>
    <p:sldLayoutId id="2147493657" r:id="rId31"/>
    <p:sldLayoutId id="2147493658" r:id="rId32"/>
    <p:sldLayoutId id="2147493659" r:id="rId33"/>
    <p:sldLayoutId id="2147493660" r:id="rId34"/>
    <p:sldLayoutId id="2147493661" r:id="rId35"/>
    <p:sldLayoutId id="2147493662" r:id="rId36"/>
    <p:sldLayoutId id="2147493663" r:id="rId37"/>
    <p:sldLayoutId id="2147493664" r:id="rId38"/>
    <p:sldLayoutId id="2147493665" r:id="rId39"/>
    <p:sldLayoutId id="2147493666" r:id="rId40"/>
    <p:sldLayoutId id="2147493667" r:id="rId41"/>
    <p:sldLayoutId id="2147493668" r:id="rId42"/>
    <p:sldLayoutId id="2147493669" r:id="rId43"/>
    <p:sldLayoutId id="2147493670" r:id="rId44"/>
    <p:sldLayoutId id="2147493671" r:id="rId45"/>
    <p:sldLayoutId id="2147493672" r:id="rId46"/>
    <p:sldLayoutId id="2147493673" r:id="rId47"/>
  </p:sldLayoutIdLst>
  <p:transition spd="slow">
    <p:push dir="u"/>
  </p:transition>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no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09600" y="365765"/>
            <a:ext cx="10972800" cy="726800"/>
          </a:xfrm>
          <a:prstGeom prst="rect">
            <a:avLst/>
          </a:prstGeom>
          <a:noFill/>
          <a:ln>
            <a:noFill/>
          </a:ln>
        </p:spPr>
        <p:txBody>
          <a:bodyPr spcFirstLastPara="1" wrap="square" lIns="91425" tIns="45700" rIns="91425" bIns="45700" anchor="t" anchorCtr="0"/>
          <a:lstStyle>
            <a:lvl1pPr marR="0" lvl="0" algn="ctr" rtl="0">
              <a:spcBef>
                <a:spcPts val="0"/>
              </a:spcBef>
              <a:spcAft>
                <a:spcPts val="0"/>
              </a:spcAft>
              <a:buSzPts val="3600"/>
              <a:buNone/>
              <a:defRPr sz="3600" b="1" i="0" u="none" strike="noStrike" cap="none">
                <a:solidFill>
                  <a:schemeClr val="dk1"/>
                </a:solidFill>
                <a:latin typeface="Proxima Nova"/>
                <a:ea typeface="Proxima Nova"/>
                <a:cs typeface="Proxima Nova"/>
                <a:sym typeface="Proxima Nova"/>
              </a:defRPr>
            </a:lvl1pPr>
            <a:lvl2pPr marR="0" lvl="1"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2pPr>
            <a:lvl3pPr marR="0" lvl="2"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3pPr>
            <a:lvl4pPr marR="0" lvl="3"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4pPr>
            <a:lvl5pPr marR="0" lvl="4"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5pPr>
            <a:lvl6pPr marR="0" lvl="5"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6pPr>
            <a:lvl7pPr marR="0" lvl="6"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7pPr>
            <a:lvl8pPr marR="0" lvl="7"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8pPr>
            <a:lvl9pPr marR="0" lvl="8" algn="l" rtl="0">
              <a:spcBef>
                <a:spcPts val="0"/>
              </a:spcBef>
              <a:spcAft>
                <a:spcPts val="0"/>
              </a:spcAft>
              <a:buSzPts val="1400"/>
              <a:buNone/>
              <a:defRPr sz="3600" b="1" i="0" u="none" strike="noStrike" cap="none">
                <a:solidFill>
                  <a:schemeClr val="dk1"/>
                </a:solidFill>
                <a:latin typeface="Proxima Nova"/>
                <a:ea typeface="Proxima Nova"/>
                <a:cs typeface="Proxima Nova"/>
                <a:sym typeface="Proxima Nova"/>
              </a:defRPr>
            </a:lvl9pPr>
          </a:lstStyle>
          <a:p>
            <a:endParaRPr/>
          </a:p>
        </p:txBody>
      </p:sp>
      <p:sp>
        <p:nvSpPr>
          <p:cNvPr id="52" name="Google Shape;52;p13"/>
          <p:cNvSpPr txBox="1">
            <a:spLocks noGrp="1"/>
          </p:cNvSpPr>
          <p:nvPr>
            <p:ph type="body" idx="1"/>
          </p:nvPr>
        </p:nvSpPr>
        <p:spPr>
          <a:xfrm>
            <a:off x="609600" y="1597152"/>
            <a:ext cx="10972800" cy="4525600"/>
          </a:xfrm>
          <a:prstGeom prst="rect">
            <a:avLst/>
          </a:prstGeom>
          <a:noFill/>
          <a:ln>
            <a:noFill/>
          </a:ln>
        </p:spPr>
        <p:txBody>
          <a:bodyPr spcFirstLastPara="1" wrap="square" lIns="91425" tIns="45700" rIns="91425" bIns="45700" anchor="t" anchorCtr="0"/>
          <a:lstStyle>
            <a:lvl1pPr marL="457200" marR="0" lvl="0" indent="-228600" algn="l" rtl="0">
              <a:spcBef>
                <a:spcPts val="1200"/>
              </a:spcBef>
              <a:spcAft>
                <a:spcPts val="0"/>
              </a:spcAft>
              <a:buSzPts val="1400"/>
              <a:buNone/>
              <a:defRPr sz="1800" b="0" i="0" u="none" strike="noStrike" cap="none">
                <a:solidFill>
                  <a:schemeClr val="dk2"/>
                </a:solidFill>
                <a:latin typeface="Proxima Nova"/>
                <a:ea typeface="Proxima Nova"/>
                <a:cs typeface="Proxima Nova"/>
                <a:sym typeface="Proxima Nova"/>
              </a:defRPr>
            </a:lvl1pPr>
            <a:lvl2pPr marL="914400" marR="0" lvl="1" indent="-308610" algn="l" rtl="0">
              <a:spcBef>
                <a:spcPts val="863"/>
              </a:spcBef>
              <a:spcAft>
                <a:spcPts val="0"/>
              </a:spcAft>
              <a:buClr>
                <a:srgbClr val="0090EF"/>
              </a:buClr>
              <a:buSzPts val="1260"/>
              <a:buFont typeface="Arial"/>
              <a:buChar char="•"/>
              <a:defRPr sz="1800" b="0" i="0" u="none" strike="noStrike" cap="none">
                <a:solidFill>
                  <a:schemeClr val="dk2"/>
                </a:solidFill>
                <a:latin typeface="Proxima Nova"/>
                <a:ea typeface="Proxima Nova"/>
                <a:cs typeface="Proxima Nova"/>
                <a:sym typeface="Proxima Nova"/>
              </a:defRPr>
            </a:lvl2pPr>
            <a:lvl3pPr marL="1371600" marR="0" lvl="2" indent="-299719" algn="l" rtl="0">
              <a:spcBef>
                <a:spcPts val="988"/>
              </a:spcBef>
              <a:spcAft>
                <a:spcPts val="0"/>
              </a:spcAft>
              <a:buClr>
                <a:srgbClr val="0090EF"/>
              </a:buClr>
              <a:buSzPts val="1120"/>
              <a:buFont typeface="Arial"/>
              <a:buChar char="•"/>
              <a:defRPr sz="1600" b="0" i="0" u="none" strike="noStrike" cap="none">
                <a:solidFill>
                  <a:schemeClr val="dk2"/>
                </a:solidFill>
                <a:latin typeface="Proxima Nova"/>
                <a:ea typeface="Proxima Nova"/>
                <a:cs typeface="Proxima Nova"/>
                <a:sym typeface="Proxima Nova"/>
              </a:defRPr>
            </a:lvl3pPr>
            <a:lvl4pPr marL="1828800" marR="0" lvl="3" indent="-330200" algn="l" rtl="0">
              <a:spcBef>
                <a:spcPts val="320"/>
              </a:spcBef>
              <a:spcAft>
                <a:spcPts val="0"/>
              </a:spcAft>
              <a:buClr>
                <a:schemeClr val="dk2"/>
              </a:buClr>
              <a:buSzPts val="1600"/>
              <a:buFont typeface="Arial"/>
              <a:buChar char="–"/>
              <a:defRPr sz="1600" b="0" i="0" u="none" strike="noStrike" cap="none">
                <a:solidFill>
                  <a:schemeClr val="dk2"/>
                </a:solidFill>
                <a:latin typeface="Proxima Nova"/>
                <a:ea typeface="Proxima Nova"/>
                <a:cs typeface="Proxima Nova"/>
                <a:sym typeface="Proxima Nova"/>
              </a:defRPr>
            </a:lvl4pPr>
            <a:lvl5pPr marL="2286000" marR="0" lvl="4" indent="-279400" algn="l" rtl="0">
              <a:spcBef>
                <a:spcPts val="320"/>
              </a:spcBef>
              <a:spcAft>
                <a:spcPts val="0"/>
              </a:spcAft>
              <a:buClr>
                <a:schemeClr val="dk2"/>
              </a:buClr>
              <a:buSzPts val="800"/>
              <a:buFont typeface="Noto Sans Symbols"/>
              <a:buChar char="○"/>
              <a:defRPr sz="1600" b="0" i="0" u="none" strike="noStrike" cap="none">
                <a:solidFill>
                  <a:schemeClr val="dk2"/>
                </a:solidFill>
                <a:latin typeface="Proxima Nova"/>
                <a:ea typeface="Proxima Nova"/>
                <a:cs typeface="Proxima Nova"/>
                <a:sym typeface="Proxima Nova"/>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 name="Google Shape;53;p13"/>
          <p:cNvSpPr txBox="1"/>
          <p:nvPr/>
        </p:nvSpPr>
        <p:spPr>
          <a:xfrm>
            <a:off x="9257733" y="6372489"/>
            <a:ext cx="2738000" cy="288000"/>
          </a:xfrm>
          <a:prstGeom prst="rect">
            <a:avLst/>
          </a:prstGeom>
          <a:noFill/>
          <a:ln>
            <a:noFill/>
          </a:ln>
        </p:spPr>
        <p:txBody>
          <a:bodyPr spcFirstLastPara="1" wrap="square" lIns="121900" tIns="60933" rIns="121900" bIns="60933" anchor="t" anchorCtr="0">
            <a:noAutofit/>
          </a:bodyPr>
          <a:lstStyle/>
          <a:p>
            <a:pPr marL="0" marR="0" lvl="0" indent="0" algn="ctr" rtl="0">
              <a:spcBef>
                <a:spcPts val="0"/>
              </a:spcBef>
              <a:spcAft>
                <a:spcPts val="0"/>
              </a:spcAft>
              <a:buNone/>
            </a:pPr>
            <a:r>
              <a:rPr lang="en" sz="1067" b="0" i="0" u="none" strike="noStrike" cap="none">
                <a:solidFill>
                  <a:srgbClr val="858585"/>
                </a:solidFill>
                <a:latin typeface="Proxima Nova"/>
                <a:ea typeface="Proxima Nova"/>
                <a:cs typeface="Proxima Nova"/>
                <a:sym typeface="Proxima Nova"/>
              </a:rPr>
              <a:t>Medallia © Copyright 201</a:t>
            </a:r>
            <a:r>
              <a:rPr lang="en" sz="1067">
                <a:solidFill>
                  <a:srgbClr val="858585"/>
                </a:solidFill>
                <a:latin typeface="Proxima Nova"/>
                <a:ea typeface="Proxima Nova"/>
                <a:cs typeface="Proxima Nova"/>
                <a:sym typeface="Proxima Nova"/>
              </a:rPr>
              <a:t>9</a:t>
            </a:r>
            <a:r>
              <a:rPr lang="en" sz="1067" b="0" i="0" u="none" strike="noStrike" cap="none">
                <a:solidFill>
                  <a:srgbClr val="858585"/>
                </a:solidFill>
                <a:latin typeface="Proxima Nova"/>
                <a:ea typeface="Proxima Nova"/>
                <a:cs typeface="Proxima Nova"/>
                <a:sym typeface="Proxima Nova"/>
              </a:rPr>
              <a:t>. Confidential.</a:t>
            </a:r>
            <a:endParaRPr sz="2400"/>
          </a:p>
        </p:txBody>
      </p:sp>
      <p:pic>
        <p:nvPicPr>
          <p:cNvPr id="54" name="Google Shape;54;p13"/>
          <p:cNvPicPr preferRelativeResize="0"/>
          <p:nvPr/>
        </p:nvPicPr>
        <p:blipFill>
          <a:blip r:embed="rId20">
            <a:alphaModFix/>
          </a:blip>
          <a:stretch>
            <a:fillRect/>
          </a:stretch>
        </p:blipFill>
        <p:spPr>
          <a:xfrm>
            <a:off x="428039" y="6125785"/>
            <a:ext cx="1755011" cy="644167"/>
          </a:xfrm>
          <a:prstGeom prst="rect">
            <a:avLst/>
          </a:prstGeom>
          <a:noFill/>
          <a:ln>
            <a:noFill/>
          </a:ln>
        </p:spPr>
      </p:pic>
      <p:sp>
        <p:nvSpPr>
          <p:cNvPr id="55" name="Google Shape;55;p13"/>
          <p:cNvSpPr/>
          <p:nvPr/>
        </p:nvSpPr>
        <p:spPr>
          <a:xfrm rot="10800000" flipH="1">
            <a:off x="4065491" y="6798400"/>
            <a:ext cx="4072800" cy="59600"/>
          </a:xfrm>
          <a:prstGeom prst="rect">
            <a:avLst/>
          </a:prstGeom>
          <a:solidFill>
            <a:schemeClr val="accent2"/>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6" name="Google Shape;56;p13"/>
          <p:cNvSpPr/>
          <p:nvPr/>
        </p:nvSpPr>
        <p:spPr>
          <a:xfrm rot="10800000" flipH="1">
            <a:off x="8119180" y="6798400"/>
            <a:ext cx="4072800" cy="59600"/>
          </a:xfrm>
          <a:prstGeom prst="rect">
            <a:avLst/>
          </a:prstGeom>
          <a:solidFill>
            <a:schemeClr val="accent3"/>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
        <p:nvSpPr>
          <p:cNvPr id="57" name="Google Shape;57;p13"/>
          <p:cNvSpPr/>
          <p:nvPr/>
        </p:nvSpPr>
        <p:spPr>
          <a:xfrm rot="10800000" flipH="1">
            <a:off x="3" y="6798400"/>
            <a:ext cx="4072800" cy="59600"/>
          </a:xfrm>
          <a:prstGeom prst="rect">
            <a:avLst/>
          </a:prstGeom>
          <a:solidFill>
            <a:schemeClr val="accent1"/>
          </a:solidFill>
          <a:ln>
            <a:noFill/>
          </a:ln>
        </p:spPr>
        <p:txBody>
          <a:bodyPr spcFirstLastPara="1" wrap="square" lIns="60933" tIns="60933" rIns="60933" bIns="60933" anchor="ctr" anchorCtr="0">
            <a:noAutofit/>
          </a:bodyPr>
          <a:lstStyle/>
          <a:p>
            <a:pPr marL="0" lvl="0" indent="0" algn="l" rtl="0">
              <a:spcBef>
                <a:spcPts val="0"/>
              </a:spcBef>
              <a:spcAft>
                <a:spcPts val="0"/>
              </a:spcAft>
              <a:buClr>
                <a:srgbClr val="FFFFFF"/>
              </a:buClr>
              <a:buSzPts val="1400"/>
              <a:buFont typeface="Proxima Nova"/>
              <a:buNone/>
            </a:pPr>
            <a:r>
              <a:rPr lang="en" sz="2400"/>
              <a:t> </a:t>
            </a:r>
            <a:endParaRPr sz="2400"/>
          </a:p>
        </p:txBody>
      </p:sp>
    </p:spTree>
    <p:extLst>
      <p:ext uri="{BB962C8B-B14F-4D97-AF65-F5344CB8AC3E}">
        <p14:creationId xmlns:p14="http://schemas.microsoft.com/office/powerpoint/2010/main" val="1421520661"/>
      </p:ext>
    </p:extLst>
  </p:cSld>
  <p:clrMap bg1="lt1" tx1="dk1" bg2="dk2" tx2="lt2" accent1="accent1" accent2="accent2" accent3="accent3" accent4="accent4" accent5="accent5" accent6="accent6" hlink="hlink" folHlink="folHlink"/>
  <p:sldLayoutIdLst>
    <p:sldLayoutId id="2147493687" r:id="rId1"/>
    <p:sldLayoutId id="2147493688" r:id="rId2"/>
    <p:sldLayoutId id="2147493689" r:id="rId3"/>
    <p:sldLayoutId id="2147493690" r:id="rId4"/>
    <p:sldLayoutId id="2147493691" r:id="rId5"/>
    <p:sldLayoutId id="2147493692" r:id="rId6"/>
    <p:sldLayoutId id="2147493693" r:id="rId7"/>
    <p:sldLayoutId id="2147493694" r:id="rId8"/>
    <p:sldLayoutId id="2147493695" r:id="rId9"/>
    <p:sldLayoutId id="2147493696" r:id="rId10"/>
    <p:sldLayoutId id="2147493697" r:id="rId11"/>
    <p:sldLayoutId id="2147493698" r:id="rId12"/>
    <p:sldLayoutId id="2147493699" r:id="rId13"/>
    <p:sldLayoutId id="2147493700" r:id="rId14"/>
    <p:sldLayoutId id="2147493701" r:id="rId15"/>
    <p:sldLayoutId id="2147493702" r:id="rId16"/>
    <p:sldLayoutId id="2147493703" r:id="rId17"/>
    <p:sldLayoutId id="2147493704" r:id="rId18"/>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101">
          <p15:clr>
            <a:srgbClr val="EA4335"/>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8.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8.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8.xml"/><Relationship Id="rId6" Type="http://schemas.openxmlformats.org/officeDocument/2006/relationships/image" Target="../media/image9.pn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8.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4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entagon 7"/>
          <p:cNvSpPr/>
          <p:nvPr/>
        </p:nvSpPr>
        <p:spPr>
          <a:xfrm flipH="1">
            <a:off x="3138210" y="3020702"/>
            <a:ext cx="9232900" cy="1984442"/>
          </a:xfrm>
          <a:custGeom>
            <a:avLst/>
            <a:gdLst>
              <a:gd name="connsiteX0" fmla="*/ 0 w 9791700"/>
              <a:gd name="connsiteY0" fmla="*/ 0 h 1984442"/>
              <a:gd name="connsiteX1" fmla="*/ 8799479 w 9791700"/>
              <a:gd name="connsiteY1" fmla="*/ 0 h 1984442"/>
              <a:gd name="connsiteX2" fmla="*/ 9791700 w 9791700"/>
              <a:gd name="connsiteY2" fmla="*/ 992221 h 1984442"/>
              <a:gd name="connsiteX3" fmla="*/ 8799479 w 9791700"/>
              <a:gd name="connsiteY3" fmla="*/ 1984442 h 1984442"/>
              <a:gd name="connsiteX4" fmla="*/ 0 w 9791700"/>
              <a:gd name="connsiteY4" fmla="*/ 1984442 h 1984442"/>
              <a:gd name="connsiteX5" fmla="*/ 0 w 9791700"/>
              <a:gd name="connsiteY5" fmla="*/ 0 h 1984442"/>
              <a:gd name="connsiteX0" fmla="*/ 0 w 8799479"/>
              <a:gd name="connsiteY0" fmla="*/ 0 h 1984442"/>
              <a:gd name="connsiteX1" fmla="*/ 8799479 w 8799479"/>
              <a:gd name="connsiteY1" fmla="*/ 0 h 1984442"/>
              <a:gd name="connsiteX2" fmla="*/ 7848600 w 8799479"/>
              <a:gd name="connsiteY2" fmla="*/ 916021 h 1984442"/>
              <a:gd name="connsiteX3" fmla="*/ 8799479 w 8799479"/>
              <a:gd name="connsiteY3" fmla="*/ 1984442 h 1984442"/>
              <a:gd name="connsiteX4" fmla="*/ 0 w 8799479"/>
              <a:gd name="connsiteY4" fmla="*/ 1984442 h 1984442"/>
              <a:gd name="connsiteX5" fmla="*/ 0 w 8799479"/>
              <a:gd name="connsiteY5" fmla="*/ 0 h 1984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99479" h="1984442">
                <a:moveTo>
                  <a:pt x="0" y="0"/>
                </a:moveTo>
                <a:lnTo>
                  <a:pt x="8799479" y="0"/>
                </a:lnTo>
                <a:lnTo>
                  <a:pt x="7848600" y="916021"/>
                </a:lnTo>
                <a:lnTo>
                  <a:pt x="8799479" y="1984442"/>
                </a:lnTo>
                <a:lnTo>
                  <a:pt x="0" y="1984442"/>
                </a:lnTo>
                <a:lnTo>
                  <a:pt x="0" y="0"/>
                </a:lnTo>
                <a:close/>
              </a:path>
            </a:pathLst>
          </a:cu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040656" y="3681523"/>
            <a:ext cx="9328800" cy="662800"/>
          </a:xfrm>
        </p:spPr>
        <p:txBody>
          <a:bodyPr anchor="ctr">
            <a:normAutofit fontScale="90000"/>
          </a:bodyPr>
          <a:lstStyle/>
          <a:p>
            <a:pPr algn="l"/>
            <a:r>
              <a:rPr lang="en-US" sz="4800" dirty="0">
                <a:solidFill>
                  <a:schemeClr val="bg2"/>
                </a:solidFill>
                <a:latin typeface="Arial Black" panose="020B0A04020102020204" pitchFamily="34" charset="0"/>
                <a:ea typeface="Pacifico" charset="0"/>
                <a:cs typeface="Pacifico" charset="0"/>
              </a:rPr>
              <a:t>Medallia</a:t>
            </a:r>
            <a:r>
              <a:rPr lang="en-US" sz="4800" dirty="0">
                <a:solidFill>
                  <a:schemeClr val="bg1"/>
                </a:solidFill>
                <a:latin typeface="Arial Black" panose="020B0A04020102020204" pitchFamily="34" charset="0"/>
                <a:ea typeface="Pacifico" charset="0"/>
                <a:cs typeface="Pacifico" charset="0"/>
              </a:rPr>
              <a:t> </a:t>
            </a:r>
            <a:br>
              <a:rPr lang="en-US" sz="4800" dirty="0">
                <a:solidFill>
                  <a:schemeClr val="bg1"/>
                </a:solidFill>
                <a:latin typeface="Arial Black" panose="020B0A04020102020204" pitchFamily="34" charset="0"/>
                <a:ea typeface="Pacifico" charset="0"/>
                <a:cs typeface="Pacifico" charset="0"/>
              </a:rPr>
            </a:br>
            <a:r>
              <a:rPr lang="en-US" sz="4800" dirty="0">
                <a:solidFill>
                  <a:schemeClr val="bg2"/>
                </a:solidFill>
                <a:latin typeface="Arial Black" panose="020B0A04020102020204" pitchFamily="34" charset="0"/>
                <a:ea typeface="Pacifico" charset="0"/>
                <a:cs typeface="Pacifico" charset="0"/>
              </a:rPr>
              <a:t>Closing the Loop</a:t>
            </a:r>
          </a:p>
        </p:txBody>
      </p:sp>
    </p:spTree>
    <p:extLst>
      <p:ext uri="{BB962C8B-B14F-4D97-AF65-F5344CB8AC3E}">
        <p14:creationId xmlns:p14="http://schemas.microsoft.com/office/powerpoint/2010/main" val="3184233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425"/>
          <p:cNvGrpSpPr>
            <a:grpSpLocks noChangeAspect="1"/>
          </p:cNvGrpSpPr>
          <p:nvPr/>
        </p:nvGrpSpPr>
        <p:grpSpPr bwMode="auto">
          <a:xfrm>
            <a:off x="936634" y="2608567"/>
            <a:ext cx="1109011" cy="914987"/>
            <a:chOff x="0" y="0"/>
            <a:chExt cx="572" cy="440"/>
          </a:xfrm>
          <a:solidFill>
            <a:schemeClr val="bg1"/>
          </a:solidFill>
        </p:grpSpPr>
        <p:sp>
          <p:nvSpPr>
            <p:cNvPr id="10" name="AutoShape 422"/>
            <p:cNvSpPr>
              <a:spLocks/>
            </p:cNvSpPr>
            <p:nvPr/>
          </p:nvSpPr>
          <p:spPr bwMode="auto">
            <a:xfrm>
              <a:off x="56" y="0"/>
              <a:ext cx="450" cy="29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moveTo>
                    <a:pt x="19849" y="18962"/>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1" name="AutoShape 423"/>
            <p:cNvSpPr>
              <a:spLocks/>
            </p:cNvSpPr>
            <p:nvPr/>
          </p:nvSpPr>
          <p:spPr bwMode="auto">
            <a:xfrm>
              <a:off x="0" y="328"/>
              <a:ext cx="572" cy="6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moveTo>
                    <a:pt x="8272" y="14893"/>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sp>
          <p:nvSpPr>
            <p:cNvPr id="12" name="AutoShape 424"/>
            <p:cNvSpPr>
              <a:spLocks/>
            </p:cNvSpPr>
            <p:nvPr/>
          </p:nvSpPr>
          <p:spPr bwMode="auto">
            <a:xfrm>
              <a:off x="0" y="416"/>
              <a:ext cx="572" cy="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690" y="21600"/>
                  </a:moveTo>
                  <a:cubicBezTo>
                    <a:pt x="1465" y="21600"/>
                    <a:pt x="20318" y="21600"/>
                    <a:pt x="20911" y="21600"/>
                  </a:cubicBezTo>
                  <a:cubicBezTo>
                    <a:pt x="21552" y="21600"/>
                    <a:pt x="21600" y="0"/>
                    <a:pt x="21600" y="0"/>
                  </a:cubicBezTo>
                  <a:lnTo>
                    <a:pt x="0" y="0"/>
                  </a:lnTo>
                  <a:cubicBezTo>
                    <a:pt x="0" y="0"/>
                    <a:pt x="18" y="21600"/>
                    <a:pt x="690" y="21600"/>
                  </a:cubicBezTo>
                  <a:close/>
                  <a:moveTo>
                    <a:pt x="690" y="21600"/>
                  </a:moveTo>
                </a:path>
              </a:pathLst>
            </a:custGeom>
            <a:grpFill/>
            <a:ln>
              <a:noFill/>
            </a:ln>
            <a:extLst>
              <a:ext uri="{91240B29-F687-4f45-9708-019B960494DF}">
                <a14:hiddenLine xmlns:a14="http://schemas.microsoft.com/office/drawing/2010/main" xmlns="" w="25400" cap="flat">
                  <a:solidFill>
                    <a:schemeClr val="tx1"/>
                  </a:solidFill>
                  <a:miter lim="800000"/>
                  <a:headEnd type="none" w="med" len="med"/>
                  <a:tailEnd type="none" w="med" len="med"/>
                </a14:hiddenLine>
              </a:ext>
            </a:extLst>
          </p:spPr>
          <p:txBody>
            <a:bodyPr lIns="0" tIns="0" rIns="0" bIns="0"/>
            <a:lstStyle/>
            <a:p>
              <a:pPr defTabSz="914400"/>
              <a:endParaRPr lang="en-US" sz="1053">
                <a:solidFill>
                  <a:srgbClr val="000000"/>
                </a:solidFill>
              </a:endParaRPr>
            </a:p>
          </p:txBody>
        </p:sp>
      </p:grpSp>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Closing the Loop</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Why It Matters?</a:t>
            </a:r>
          </a:p>
        </p:txBody>
      </p:sp>
      <p:sp>
        <p:nvSpPr>
          <p:cNvPr id="4" name="Rectangle 3"/>
          <p:cNvSpPr/>
          <p:nvPr/>
        </p:nvSpPr>
        <p:spPr>
          <a:xfrm>
            <a:off x="1324303" y="2375215"/>
            <a:ext cx="9501352" cy="830997"/>
          </a:xfrm>
          <a:prstGeom prst="rect">
            <a:avLst/>
          </a:prstGeom>
        </p:spPr>
        <p:txBody>
          <a:bodyPr wrap="square">
            <a:spAutoFit/>
          </a:bodyPr>
          <a:lstStyle/>
          <a:p>
            <a:pPr algn="ctr"/>
            <a:r>
              <a:rPr lang="en-US" sz="2400" dirty="0">
                <a:solidFill>
                  <a:schemeClr val="bg2">
                    <a:lumMod val="50000"/>
                    <a:lumOff val="50000"/>
                  </a:schemeClr>
                </a:solidFill>
                <a:latin typeface="Proxima Nova" panose="020B0604020202020204" charset="0"/>
              </a:rPr>
              <a:t>Our customer is at the core of our business and we owe it to them to listen and respond to their thoughts, concerns, and ideas.</a:t>
            </a:r>
          </a:p>
        </p:txBody>
      </p:sp>
    </p:spTree>
    <p:extLst>
      <p:ext uri="{BB962C8B-B14F-4D97-AF65-F5344CB8AC3E}">
        <p14:creationId xmlns:p14="http://schemas.microsoft.com/office/powerpoint/2010/main" val="250335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3"/>
          <a:stretch>
            <a:fillRect/>
          </a:stretch>
        </p:blipFill>
        <p:spPr>
          <a:xfrm>
            <a:off x="971572" y="1166695"/>
            <a:ext cx="4419267" cy="2021006"/>
          </a:xfrm>
          <a:prstGeom prst="rect">
            <a:avLst/>
          </a:prstGeom>
        </p:spPr>
      </p:pic>
      <p:sp>
        <p:nvSpPr>
          <p:cNvPr id="13" name="Title 2"/>
          <p:cNvSpPr>
            <a:spLocks noGrp="1"/>
          </p:cNvSpPr>
          <p:nvPr>
            <p:ph type="title"/>
          </p:nvPr>
        </p:nvSpPr>
        <p:spPr>
          <a:xfrm>
            <a:off x="609600" y="158975"/>
            <a:ext cx="10970800" cy="876400"/>
          </a:xfrm>
        </p:spPr>
        <p:txBody>
          <a:bodyPr>
            <a:normAutofit fontScale="90000"/>
          </a:bodyPr>
          <a:lstStyle/>
          <a:p>
            <a:r>
              <a:rPr lang="en-US" dirty="0">
                <a:latin typeface="Rockwell" panose="02060603020205020403" pitchFamily="18" charset="0"/>
                <a:ea typeface="Roboto Condensed Light" panose="02000000000000000000" pitchFamily="2" charset="0"/>
              </a:rPr>
              <a:t>Closing the Loop</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Triggering Alerts</a:t>
            </a:r>
          </a:p>
        </p:txBody>
      </p:sp>
      <p:cxnSp>
        <p:nvCxnSpPr>
          <p:cNvPr id="6" name="Google Shape;1426;p160"/>
          <p:cNvCxnSpPr/>
          <p:nvPr/>
        </p:nvCxnSpPr>
        <p:spPr>
          <a:xfrm>
            <a:off x="6215558" y="1614865"/>
            <a:ext cx="0" cy="5006652"/>
          </a:xfrm>
          <a:prstGeom prst="straightConnector1">
            <a:avLst/>
          </a:prstGeom>
          <a:noFill/>
          <a:ln w="9525" cap="flat" cmpd="sng">
            <a:solidFill>
              <a:schemeClr val="dk2"/>
            </a:solidFill>
            <a:prstDash val="solid"/>
            <a:round/>
            <a:headEnd type="none" w="med" len="med"/>
            <a:tailEnd type="none" w="med" len="med"/>
          </a:ln>
        </p:spPr>
      </p:cxnSp>
      <p:sp>
        <p:nvSpPr>
          <p:cNvPr id="9" name="Google Shape;1373;p155"/>
          <p:cNvSpPr/>
          <p:nvPr/>
        </p:nvSpPr>
        <p:spPr>
          <a:xfrm>
            <a:off x="632948" y="1058582"/>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2" name="Rectangle 1"/>
          <p:cNvSpPr/>
          <p:nvPr/>
        </p:nvSpPr>
        <p:spPr>
          <a:xfrm>
            <a:off x="6669585" y="1867612"/>
            <a:ext cx="5501356" cy="2800767"/>
          </a:xfrm>
          <a:prstGeom prst="rect">
            <a:avLst/>
          </a:prstGeom>
        </p:spPr>
        <p:txBody>
          <a:bodyPr wrap="square">
            <a:spAutoFit/>
          </a:bodyPr>
          <a:lstStyle/>
          <a:p>
            <a:pPr lvl="0"/>
            <a:r>
              <a:rPr lang="en-US" sz="1600" dirty="0">
                <a:solidFill>
                  <a:schemeClr val="dk2"/>
                </a:solidFill>
                <a:latin typeface="Proxima Nova"/>
                <a:ea typeface="Proxima Nova"/>
                <a:cs typeface="Proxima Nova"/>
                <a:sym typeface="Proxima Nova"/>
              </a:rPr>
              <a:t>When a survey response is received by Medallia the system will generate an email alert notification. </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Users are notified about this alert in different ways:</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 The Club Email</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The Medallia Dashboard </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Push Notifications via the Mobile App (if set up by the user)</a:t>
            </a:r>
          </a:p>
          <a:p>
            <a:pPr marL="457200" lvl="0" indent="-292100">
              <a:buClr>
                <a:schemeClr val="dk2"/>
              </a:buClr>
              <a:buSzPts val="1000"/>
              <a:buFont typeface="Proxima Nova"/>
              <a:buChar char="●"/>
            </a:pPr>
            <a:endParaRPr lang="en-US" sz="1600" dirty="0">
              <a:solidFill>
                <a:schemeClr val="dk2"/>
              </a:solidFill>
              <a:latin typeface="Proxima Nova"/>
              <a:ea typeface="Proxima Nova"/>
              <a:cs typeface="Proxima Nova"/>
              <a:sym typeface="Proxima Nova"/>
            </a:endParaRPr>
          </a:p>
        </p:txBody>
      </p:sp>
      <p:sp>
        <p:nvSpPr>
          <p:cNvPr id="8" name="Google Shape;1370;p155"/>
          <p:cNvSpPr/>
          <p:nvPr/>
        </p:nvSpPr>
        <p:spPr>
          <a:xfrm>
            <a:off x="6461952" y="3164345"/>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7" name="Google Shape;1370;p155"/>
          <p:cNvSpPr/>
          <p:nvPr/>
        </p:nvSpPr>
        <p:spPr>
          <a:xfrm>
            <a:off x="6459137" y="3632666"/>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19" name="Google Shape;1370;p155"/>
          <p:cNvSpPr/>
          <p:nvPr/>
        </p:nvSpPr>
        <p:spPr>
          <a:xfrm>
            <a:off x="636263" y="3325121"/>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20" name="Google Shape;1370;p155"/>
          <p:cNvSpPr/>
          <p:nvPr/>
        </p:nvSpPr>
        <p:spPr>
          <a:xfrm>
            <a:off x="6461952" y="4118191"/>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sp>
        <p:nvSpPr>
          <p:cNvPr id="21" name="Google Shape;1370;p155"/>
          <p:cNvSpPr/>
          <p:nvPr/>
        </p:nvSpPr>
        <p:spPr>
          <a:xfrm>
            <a:off x="712660" y="5142235"/>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pic>
        <p:nvPicPr>
          <p:cNvPr id="26" name="Google Shape;1967;p201" descr="Page 3 - Alert Screenshot.png"/>
          <p:cNvPicPr preferRelativeResize="0"/>
          <p:nvPr/>
        </p:nvPicPr>
        <p:blipFill rotWithShape="1">
          <a:blip r:embed="rId4">
            <a:alphaModFix/>
          </a:blip>
          <a:srcRect/>
          <a:stretch/>
        </p:blipFill>
        <p:spPr>
          <a:xfrm>
            <a:off x="1025470" y="4858353"/>
            <a:ext cx="665571" cy="1293257"/>
          </a:xfrm>
          <a:prstGeom prst="rect">
            <a:avLst/>
          </a:prstGeom>
          <a:noFill/>
          <a:ln>
            <a:noFill/>
          </a:ln>
        </p:spPr>
      </p:pic>
      <p:pic>
        <p:nvPicPr>
          <p:cNvPr id="27" name="Picture 26"/>
          <p:cNvPicPr>
            <a:picLocks noChangeAspect="1"/>
          </p:cNvPicPr>
          <p:nvPr/>
        </p:nvPicPr>
        <p:blipFill>
          <a:blip r:embed="rId5"/>
          <a:stretch>
            <a:fillRect/>
          </a:stretch>
        </p:blipFill>
        <p:spPr>
          <a:xfrm>
            <a:off x="980733" y="3176068"/>
            <a:ext cx="3271230" cy="1699921"/>
          </a:xfrm>
          <a:prstGeom prst="rect">
            <a:avLst/>
          </a:prstGeom>
        </p:spPr>
      </p:pic>
    </p:spTree>
    <p:extLst>
      <p:ext uri="{BB962C8B-B14F-4D97-AF65-F5344CB8AC3E}">
        <p14:creationId xmlns:p14="http://schemas.microsoft.com/office/powerpoint/2010/main" val="26594489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508000" y="4774234"/>
            <a:ext cx="4790319" cy="1112282"/>
          </a:xfrm>
          <a:prstGeom prst="rect">
            <a:avLst/>
          </a:prstGeom>
        </p:spPr>
      </p:pic>
      <p:pic>
        <p:nvPicPr>
          <p:cNvPr id="4" name="Picture 3"/>
          <p:cNvPicPr>
            <a:picLocks noChangeAspect="1"/>
          </p:cNvPicPr>
          <p:nvPr/>
        </p:nvPicPr>
        <p:blipFill>
          <a:blip r:embed="rId4"/>
          <a:stretch>
            <a:fillRect/>
          </a:stretch>
        </p:blipFill>
        <p:spPr>
          <a:xfrm>
            <a:off x="332373" y="3583276"/>
            <a:ext cx="2978385" cy="1293641"/>
          </a:xfrm>
          <a:prstGeom prst="rect">
            <a:avLst/>
          </a:prstGeom>
        </p:spPr>
      </p:pic>
      <p:pic>
        <p:nvPicPr>
          <p:cNvPr id="3" name="Picture 2"/>
          <p:cNvPicPr>
            <a:picLocks noChangeAspect="1"/>
          </p:cNvPicPr>
          <p:nvPr/>
        </p:nvPicPr>
        <p:blipFill>
          <a:blip r:embed="rId5"/>
          <a:stretch>
            <a:fillRect/>
          </a:stretch>
        </p:blipFill>
        <p:spPr>
          <a:xfrm>
            <a:off x="221538" y="1263908"/>
            <a:ext cx="5930581" cy="2266539"/>
          </a:xfrm>
          <a:prstGeom prst="rect">
            <a:avLst/>
          </a:prstGeom>
        </p:spPr>
      </p:pic>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Closing the Loop: Responding (Step 1)</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Review Response</a:t>
            </a:r>
          </a:p>
        </p:txBody>
      </p:sp>
      <p:cxnSp>
        <p:nvCxnSpPr>
          <p:cNvPr id="6" name="Google Shape;1426;p160"/>
          <p:cNvCxnSpPr/>
          <p:nvPr/>
        </p:nvCxnSpPr>
        <p:spPr>
          <a:xfrm>
            <a:off x="6215558" y="1614865"/>
            <a:ext cx="0" cy="5006652"/>
          </a:xfrm>
          <a:prstGeom prst="straightConnector1">
            <a:avLst/>
          </a:prstGeom>
          <a:noFill/>
          <a:ln w="9525" cap="flat" cmpd="sng">
            <a:solidFill>
              <a:schemeClr val="dk2"/>
            </a:solidFill>
            <a:prstDash val="solid"/>
            <a:round/>
            <a:headEnd type="none" w="med" len="med"/>
            <a:tailEnd type="none" w="med" len="med"/>
          </a:ln>
        </p:spPr>
      </p:cxnSp>
      <p:sp>
        <p:nvSpPr>
          <p:cNvPr id="9" name="Google Shape;1373;p155"/>
          <p:cNvSpPr/>
          <p:nvPr/>
        </p:nvSpPr>
        <p:spPr>
          <a:xfrm>
            <a:off x="5298319" y="1511215"/>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2" name="Rectangle 1"/>
          <p:cNvSpPr/>
          <p:nvPr/>
        </p:nvSpPr>
        <p:spPr>
          <a:xfrm>
            <a:off x="6547945" y="1351657"/>
            <a:ext cx="5622996" cy="5262979"/>
          </a:xfrm>
          <a:prstGeom prst="rect">
            <a:avLst/>
          </a:prstGeom>
        </p:spPr>
        <p:txBody>
          <a:bodyPr wrap="square">
            <a:spAutoFit/>
          </a:bodyPr>
          <a:lstStyle/>
          <a:p>
            <a:pPr lvl="0"/>
            <a:r>
              <a:rPr lang="en-US" sz="1600" dirty="0">
                <a:solidFill>
                  <a:schemeClr val="dk2"/>
                </a:solidFill>
                <a:latin typeface="Proxima Nova"/>
                <a:ea typeface="Proxima Nova"/>
                <a:cs typeface="Proxima Nova"/>
                <a:sym typeface="Proxima Nova"/>
              </a:rPr>
              <a:t>Before reaching out to a customer, users need to know everything they can about that customer’s experience.  This means that they should review the Medallia survey response, background information and in some cases contact other employees that may have further context about that customer’s experience.</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Scroll functionality allows users to navigate through individual feedback records with the back and forth arrows.  If a user has pre-sorted on a list of customer responses in the filter view, this will help them move through those responses quickly!</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The Responses Detail form houses customer data which will enable users to be better informed when they follow up with a customer.</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The Activity Log enables users to review what has occurred regarding the alert. They will be able to see comments, emails, and other notes that users have added regarding this customer’s experience.</a:t>
            </a:r>
          </a:p>
        </p:txBody>
      </p:sp>
      <p:sp>
        <p:nvSpPr>
          <p:cNvPr id="8" name="Google Shape;1370;p155"/>
          <p:cNvSpPr/>
          <p:nvPr/>
        </p:nvSpPr>
        <p:spPr>
          <a:xfrm>
            <a:off x="6342437" y="3147141"/>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7" name="Google Shape;1370;p155"/>
          <p:cNvSpPr/>
          <p:nvPr/>
        </p:nvSpPr>
        <p:spPr>
          <a:xfrm>
            <a:off x="6342437" y="4566934"/>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19" name="Google Shape;1370;p155"/>
          <p:cNvSpPr/>
          <p:nvPr/>
        </p:nvSpPr>
        <p:spPr>
          <a:xfrm>
            <a:off x="983105" y="2126658"/>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20" name="Google Shape;1370;p155"/>
          <p:cNvSpPr/>
          <p:nvPr/>
        </p:nvSpPr>
        <p:spPr>
          <a:xfrm>
            <a:off x="6345252" y="5538960"/>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sp>
        <p:nvSpPr>
          <p:cNvPr id="21" name="Google Shape;1370;p155"/>
          <p:cNvSpPr/>
          <p:nvPr/>
        </p:nvSpPr>
        <p:spPr>
          <a:xfrm>
            <a:off x="152234" y="3479626"/>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pic>
        <p:nvPicPr>
          <p:cNvPr id="7" name="Picture 6"/>
          <p:cNvPicPr>
            <a:picLocks noChangeAspect="1"/>
          </p:cNvPicPr>
          <p:nvPr/>
        </p:nvPicPr>
        <p:blipFill rotWithShape="1">
          <a:blip r:embed="rId6"/>
          <a:srcRect b="41794"/>
          <a:stretch/>
        </p:blipFill>
        <p:spPr>
          <a:xfrm>
            <a:off x="712660" y="5811876"/>
            <a:ext cx="4969939" cy="716797"/>
          </a:xfrm>
          <a:prstGeom prst="rect">
            <a:avLst/>
          </a:prstGeom>
        </p:spPr>
      </p:pic>
      <p:sp>
        <p:nvSpPr>
          <p:cNvPr id="18" name="Google Shape;1427;p160"/>
          <p:cNvSpPr/>
          <p:nvPr/>
        </p:nvSpPr>
        <p:spPr>
          <a:xfrm>
            <a:off x="5661455" y="1497504"/>
            <a:ext cx="382079" cy="221012"/>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1427;p160"/>
          <p:cNvSpPr/>
          <p:nvPr/>
        </p:nvSpPr>
        <p:spPr>
          <a:xfrm>
            <a:off x="1268910" y="2180642"/>
            <a:ext cx="4029409" cy="1402634"/>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1427;p160"/>
          <p:cNvSpPr/>
          <p:nvPr/>
        </p:nvSpPr>
        <p:spPr>
          <a:xfrm>
            <a:off x="332373" y="3613611"/>
            <a:ext cx="2358275" cy="1263306"/>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83285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0E1BCB51-5F99-4C4B-92AD-B0AED4358BF1}"/>
              </a:ext>
            </a:extLst>
          </p:cNvPr>
          <p:cNvPicPr>
            <a:picLocks noChangeAspect="1"/>
          </p:cNvPicPr>
          <p:nvPr/>
        </p:nvPicPr>
        <p:blipFill>
          <a:blip r:embed="rId3"/>
          <a:stretch>
            <a:fillRect/>
          </a:stretch>
        </p:blipFill>
        <p:spPr>
          <a:xfrm>
            <a:off x="238923" y="1065037"/>
            <a:ext cx="5328472" cy="2539739"/>
          </a:xfrm>
          <a:prstGeom prst="rect">
            <a:avLst/>
          </a:prstGeom>
        </p:spPr>
      </p:pic>
      <p:pic>
        <p:nvPicPr>
          <p:cNvPr id="5" name="Picture 4"/>
          <p:cNvPicPr>
            <a:picLocks noChangeAspect="1"/>
          </p:cNvPicPr>
          <p:nvPr/>
        </p:nvPicPr>
        <p:blipFill>
          <a:blip r:embed="rId4"/>
          <a:stretch>
            <a:fillRect/>
          </a:stretch>
        </p:blipFill>
        <p:spPr>
          <a:xfrm>
            <a:off x="508000" y="4730166"/>
            <a:ext cx="4790319" cy="1112282"/>
          </a:xfrm>
          <a:prstGeom prst="rect">
            <a:avLst/>
          </a:prstGeom>
        </p:spPr>
      </p:pic>
      <p:pic>
        <p:nvPicPr>
          <p:cNvPr id="4" name="Picture 3"/>
          <p:cNvPicPr>
            <a:picLocks noChangeAspect="1"/>
          </p:cNvPicPr>
          <p:nvPr/>
        </p:nvPicPr>
        <p:blipFill>
          <a:blip r:embed="rId5"/>
          <a:stretch>
            <a:fillRect/>
          </a:stretch>
        </p:blipFill>
        <p:spPr>
          <a:xfrm>
            <a:off x="332373" y="3583276"/>
            <a:ext cx="2978385" cy="1293641"/>
          </a:xfrm>
          <a:prstGeom prst="rect">
            <a:avLst/>
          </a:prstGeom>
        </p:spPr>
      </p:pic>
      <p:sp>
        <p:nvSpPr>
          <p:cNvPr id="13" name="Title 2"/>
          <p:cNvSpPr>
            <a:spLocks noGrp="1"/>
          </p:cNvSpPr>
          <p:nvPr>
            <p:ph type="title"/>
          </p:nvPr>
        </p:nvSpPr>
        <p:spPr>
          <a:xfrm>
            <a:off x="576311" y="65070"/>
            <a:ext cx="10970800" cy="876400"/>
          </a:xfrm>
        </p:spPr>
        <p:txBody>
          <a:bodyPr>
            <a:normAutofit fontScale="90000"/>
          </a:bodyPr>
          <a:lstStyle/>
          <a:p>
            <a:r>
              <a:rPr lang="en-US" dirty="0">
                <a:latin typeface="Rockwell" panose="02060603020205020403" pitchFamily="18" charset="0"/>
                <a:ea typeface="Roboto Condensed Light" panose="02000000000000000000" pitchFamily="2" charset="0"/>
              </a:rPr>
              <a:t>Closing the Loop: Responding (Step 2)</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Contact the Customer</a:t>
            </a:r>
          </a:p>
        </p:txBody>
      </p:sp>
      <p:cxnSp>
        <p:nvCxnSpPr>
          <p:cNvPr id="6" name="Google Shape;1426;p160"/>
          <p:cNvCxnSpPr/>
          <p:nvPr/>
        </p:nvCxnSpPr>
        <p:spPr>
          <a:xfrm>
            <a:off x="6215558" y="1614865"/>
            <a:ext cx="0" cy="5006652"/>
          </a:xfrm>
          <a:prstGeom prst="straightConnector1">
            <a:avLst/>
          </a:prstGeom>
          <a:noFill/>
          <a:ln w="9525" cap="flat" cmpd="sng">
            <a:solidFill>
              <a:schemeClr val="dk2"/>
            </a:solidFill>
            <a:prstDash val="solid"/>
            <a:round/>
            <a:headEnd type="none" w="med" len="med"/>
            <a:tailEnd type="none" w="med" len="med"/>
          </a:ln>
        </p:spPr>
      </p:cxnSp>
      <p:sp>
        <p:nvSpPr>
          <p:cNvPr id="9" name="Google Shape;1373;p155"/>
          <p:cNvSpPr/>
          <p:nvPr/>
        </p:nvSpPr>
        <p:spPr>
          <a:xfrm>
            <a:off x="4023588" y="1300227"/>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chemeClr val="bg1"/>
                </a:solidFill>
              </a:rPr>
              <a:t>1</a:t>
            </a:r>
            <a:endParaRPr sz="1200" b="1" dirty="0">
              <a:solidFill>
                <a:schemeClr val="bg1"/>
              </a:solidFill>
            </a:endParaRPr>
          </a:p>
        </p:txBody>
      </p:sp>
      <p:sp>
        <p:nvSpPr>
          <p:cNvPr id="2" name="Rectangle 1"/>
          <p:cNvSpPr/>
          <p:nvPr/>
        </p:nvSpPr>
        <p:spPr>
          <a:xfrm>
            <a:off x="6507995" y="1351657"/>
            <a:ext cx="5684005" cy="4524315"/>
          </a:xfrm>
          <a:prstGeom prst="rect">
            <a:avLst/>
          </a:prstGeom>
        </p:spPr>
        <p:txBody>
          <a:bodyPr wrap="square">
            <a:spAutoFit/>
          </a:bodyPr>
          <a:lstStyle/>
          <a:p>
            <a:pPr lvl="0"/>
            <a:r>
              <a:rPr lang="en-US" sz="1600" dirty="0">
                <a:solidFill>
                  <a:schemeClr val="dk2"/>
                </a:solidFill>
                <a:latin typeface="Proxima Nova"/>
                <a:ea typeface="Proxima Nova"/>
                <a:cs typeface="Proxima Nova"/>
                <a:sym typeface="Proxima Nova"/>
              </a:rPr>
              <a:t>The Respond functionality allows for email follow-up in the following manner: </a:t>
            </a:r>
          </a:p>
          <a:p>
            <a:pPr lvl="0"/>
            <a:endParaRPr lang="en-US" sz="1600" dirty="0">
              <a:solidFill>
                <a:schemeClr val="dk2"/>
              </a:solidFill>
              <a:latin typeface="Proxima Nova"/>
              <a:ea typeface="Proxima Nova"/>
              <a:cs typeface="Proxima Nova"/>
              <a:sym typeface="Proxima Nova"/>
            </a:endParaRPr>
          </a:p>
          <a:p>
            <a:pPr marL="285750" lvl="0" indent="-285750">
              <a:buFont typeface="Arial" panose="020B0604020202020204" pitchFamily="34" charset="0"/>
              <a:buChar char="•"/>
            </a:pPr>
            <a:r>
              <a:rPr lang="en-US" sz="1600" dirty="0">
                <a:solidFill>
                  <a:schemeClr val="dk2"/>
                </a:solidFill>
                <a:latin typeface="Proxima Nova"/>
                <a:ea typeface="Proxima Nova"/>
                <a:cs typeface="Proxima Nova"/>
                <a:sym typeface="Proxima Nova"/>
              </a:rPr>
              <a:t>Rapid Response Email templates - here you will find pre-made emails to reach out to a customer which saves time!</a:t>
            </a:r>
          </a:p>
          <a:p>
            <a:pPr marL="285750" lvl="0" indent="-285750">
              <a:buFont typeface="Arial" panose="020B0604020202020204" pitchFamily="34" charset="0"/>
              <a:buChar char="•"/>
            </a:pPr>
            <a:r>
              <a:rPr lang="en-US" sz="1600" dirty="0">
                <a:solidFill>
                  <a:schemeClr val="dk2"/>
                </a:solidFill>
                <a:latin typeface="Proxima Nova"/>
                <a:ea typeface="Proxima Nova"/>
                <a:cs typeface="Proxima Nova"/>
                <a:sym typeface="Proxima Nova"/>
              </a:rPr>
              <a:t>Different Types of Templates can be used (Thank </a:t>
            </a:r>
            <a:r>
              <a:rPr lang="en-US" sz="1600" dirty="0" err="1">
                <a:solidFill>
                  <a:schemeClr val="dk2"/>
                </a:solidFill>
                <a:latin typeface="Proxima Nova"/>
                <a:ea typeface="Proxima Nova"/>
                <a:cs typeface="Proxima Nova"/>
                <a:sym typeface="Proxima Nova"/>
              </a:rPr>
              <a:t>you’s</a:t>
            </a:r>
            <a:r>
              <a:rPr lang="en-US" sz="1600" dirty="0">
                <a:solidFill>
                  <a:schemeClr val="dk2"/>
                </a:solidFill>
                <a:latin typeface="Proxima Nova"/>
                <a:ea typeface="Proxima Nova"/>
                <a:cs typeface="Proxima Nova"/>
                <a:sym typeface="Proxima Nova"/>
              </a:rPr>
              <a:t>, Apologies, </a:t>
            </a:r>
            <a:r>
              <a:rPr lang="en-US" sz="1600" dirty="0" err="1">
                <a:solidFill>
                  <a:schemeClr val="dk2"/>
                </a:solidFill>
                <a:latin typeface="Proxima Nova"/>
                <a:ea typeface="Proxima Nova"/>
                <a:cs typeface="Proxima Nova"/>
                <a:sym typeface="Proxima Nova"/>
              </a:rPr>
              <a:t>etc</a:t>
            </a:r>
            <a:r>
              <a:rPr lang="en-US" sz="1600" dirty="0">
                <a:solidFill>
                  <a:schemeClr val="dk2"/>
                </a:solidFill>
                <a:latin typeface="Proxima Nova"/>
                <a:ea typeface="Proxima Nova"/>
                <a:cs typeface="Proxima Nova"/>
                <a:sym typeface="Proxima Nova"/>
              </a:rPr>
              <a:t>)</a:t>
            </a:r>
          </a:p>
          <a:p>
            <a:pPr marL="285750" lvl="0" indent="-285750">
              <a:buFont typeface="Arial" panose="020B0604020202020204" pitchFamily="34" charset="0"/>
              <a:buChar char="•"/>
            </a:pPr>
            <a:r>
              <a:rPr lang="en-US" sz="1600" dirty="0">
                <a:solidFill>
                  <a:schemeClr val="dk2"/>
                </a:solidFill>
                <a:latin typeface="Proxima Nova"/>
                <a:ea typeface="Proxima Nova"/>
                <a:cs typeface="Proxima Nova"/>
                <a:sym typeface="Proxima Nova"/>
              </a:rPr>
              <a:t>Any email correspondence is tracked in the “Activity” portion of the window.</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The Add Note functionality allows users to leave a note. Sometimes users will not be able to reach a customer on a first attempt - this is the perfect place to record that attempt. Notes added here are kept in the Activity Log so that other users know that this user is in progress of speaking to someone at Medallia.</a:t>
            </a:r>
          </a:p>
          <a:p>
            <a:pPr lvl="0"/>
            <a:endParaRPr lang="en-US" sz="1600" dirty="0">
              <a:solidFill>
                <a:schemeClr val="dk2"/>
              </a:solidFill>
              <a:latin typeface="Proxima Nova"/>
              <a:ea typeface="Proxima Nova"/>
              <a:cs typeface="Proxima Nova"/>
              <a:sym typeface="Proxima Nova"/>
            </a:endParaRPr>
          </a:p>
        </p:txBody>
      </p:sp>
      <p:sp>
        <p:nvSpPr>
          <p:cNvPr id="8" name="Google Shape;1370;p155"/>
          <p:cNvSpPr/>
          <p:nvPr/>
        </p:nvSpPr>
        <p:spPr>
          <a:xfrm>
            <a:off x="6315063" y="1442190"/>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chemeClr val="bg1"/>
                </a:solidFill>
              </a:rPr>
              <a:t>1</a:t>
            </a:r>
            <a:endParaRPr sz="1200" b="1" dirty="0">
              <a:solidFill>
                <a:schemeClr val="bg1"/>
              </a:solidFill>
            </a:endParaRPr>
          </a:p>
        </p:txBody>
      </p:sp>
      <p:sp>
        <p:nvSpPr>
          <p:cNvPr id="17" name="Google Shape;1370;p155"/>
          <p:cNvSpPr/>
          <p:nvPr/>
        </p:nvSpPr>
        <p:spPr>
          <a:xfrm>
            <a:off x="6315063" y="4106257"/>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chemeClr val="bg1"/>
                </a:solidFill>
              </a:rPr>
              <a:t>2</a:t>
            </a:r>
            <a:endParaRPr sz="1200" b="1" dirty="0">
              <a:solidFill>
                <a:schemeClr val="bg1"/>
              </a:solidFill>
            </a:endParaRPr>
          </a:p>
        </p:txBody>
      </p:sp>
      <p:sp>
        <p:nvSpPr>
          <p:cNvPr id="19" name="Google Shape;1370;p155"/>
          <p:cNvSpPr/>
          <p:nvPr/>
        </p:nvSpPr>
        <p:spPr>
          <a:xfrm>
            <a:off x="4661407" y="1238444"/>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chemeClr val="bg1"/>
                </a:solidFill>
              </a:rPr>
              <a:t>2</a:t>
            </a:r>
            <a:endParaRPr sz="1200" b="1" dirty="0">
              <a:solidFill>
                <a:schemeClr val="bg1"/>
              </a:solidFill>
            </a:endParaRPr>
          </a:p>
        </p:txBody>
      </p:sp>
      <p:pic>
        <p:nvPicPr>
          <p:cNvPr id="7" name="Picture 6"/>
          <p:cNvPicPr>
            <a:picLocks noChangeAspect="1"/>
          </p:cNvPicPr>
          <p:nvPr/>
        </p:nvPicPr>
        <p:blipFill rotWithShape="1">
          <a:blip r:embed="rId6"/>
          <a:srcRect b="41794"/>
          <a:stretch/>
        </p:blipFill>
        <p:spPr>
          <a:xfrm>
            <a:off x="775319" y="5758215"/>
            <a:ext cx="4969939" cy="716797"/>
          </a:xfrm>
          <a:prstGeom prst="rect">
            <a:avLst/>
          </a:prstGeom>
        </p:spPr>
      </p:pic>
      <p:sp>
        <p:nvSpPr>
          <p:cNvPr id="18" name="Google Shape;1427;p160"/>
          <p:cNvSpPr/>
          <p:nvPr/>
        </p:nvSpPr>
        <p:spPr>
          <a:xfrm>
            <a:off x="4190040" y="1403877"/>
            <a:ext cx="550126" cy="283926"/>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427;p160"/>
          <p:cNvSpPr/>
          <p:nvPr/>
        </p:nvSpPr>
        <p:spPr>
          <a:xfrm>
            <a:off x="4721475" y="1413110"/>
            <a:ext cx="374567" cy="236380"/>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67449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6812E93-2ADF-44E5-9213-F6D593FB9CCC}"/>
              </a:ext>
            </a:extLst>
          </p:cNvPr>
          <p:cNvPicPr>
            <a:picLocks noChangeAspect="1"/>
          </p:cNvPicPr>
          <p:nvPr/>
        </p:nvPicPr>
        <p:blipFill>
          <a:blip r:embed="rId3"/>
          <a:stretch>
            <a:fillRect/>
          </a:stretch>
        </p:blipFill>
        <p:spPr>
          <a:xfrm>
            <a:off x="50206" y="1442190"/>
            <a:ext cx="6722007" cy="4135565"/>
          </a:xfrm>
          <a:prstGeom prst="rect">
            <a:avLst/>
          </a:prstGeom>
        </p:spPr>
      </p:pic>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Closing the Loop: Rapid Response</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Example Template</a:t>
            </a:r>
          </a:p>
        </p:txBody>
      </p:sp>
      <p:cxnSp>
        <p:nvCxnSpPr>
          <p:cNvPr id="6" name="Google Shape;1426;p160"/>
          <p:cNvCxnSpPr/>
          <p:nvPr/>
        </p:nvCxnSpPr>
        <p:spPr>
          <a:xfrm>
            <a:off x="6835670" y="1442190"/>
            <a:ext cx="0" cy="5213910"/>
          </a:xfrm>
          <a:prstGeom prst="straightConnector1">
            <a:avLst/>
          </a:prstGeom>
          <a:noFill/>
          <a:ln w="9525" cap="flat" cmpd="sng">
            <a:solidFill>
              <a:schemeClr val="dk2"/>
            </a:solidFill>
            <a:prstDash val="solid"/>
            <a:round/>
            <a:headEnd type="none" w="med" len="med"/>
            <a:tailEnd type="none" w="med" len="med"/>
          </a:ln>
        </p:spPr>
      </p:cxnSp>
      <p:sp>
        <p:nvSpPr>
          <p:cNvPr id="2" name="Rectangle 1"/>
          <p:cNvSpPr/>
          <p:nvPr/>
        </p:nvSpPr>
        <p:spPr>
          <a:xfrm>
            <a:off x="7101675" y="1351657"/>
            <a:ext cx="5090325" cy="5016758"/>
          </a:xfrm>
          <a:prstGeom prst="rect">
            <a:avLst/>
          </a:prstGeom>
        </p:spPr>
        <p:txBody>
          <a:bodyPr wrap="square">
            <a:spAutoFit/>
          </a:bodyPr>
          <a:lstStyle/>
          <a:p>
            <a:pPr lvl="0"/>
            <a:r>
              <a:rPr lang="en-US" sz="1600" dirty="0">
                <a:solidFill>
                  <a:schemeClr val="dk2"/>
                </a:solidFill>
                <a:latin typeface="Proxima Nova"/>
                <a:ea typeface="Proxima Nova"/>
                <a:cs typeface="Proxima Nova"/>
                <a:sym typeface="Proxima Nova"/>
              </a:rPr>
              <a:t>The subject line is pre-populated by Medallia, however, users may update this subject line so that it speaks more personally to the customer. </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The Email Settings button allows users to modify their Signature, which includes their name, email address, phone number, and other contact information.</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Personalize the email response here.  Underscores in the body text, example _________[insert theme]________, must be modified in order for a user to send the email.  The screen will not allow an email to be sent if an underscored portion is not edited. </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These buttons work similarly to a user’s normal email, allowing them to save and go back, discard the draft, or send the email from this screen.</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The full feedback detail is available below, providing more situational context for the customer’s interaction. </a:t>
            </a:r>
          </a:p>
        </p:txBody>
      </p:sp>
      <p:sp>
        <p:nvSpPr>
          <p:cNvPr id="8" name="Google Shape;1370;p155"/>
          <p:cNvSpPr/>
          <p:nvPr/>
        </p:nvSpPr>
        <p:spPr>
          <a:xfrm>
            <a:off x="6905215" y="1442190"/>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7" name="Google Shape;1370;p155"/>
          <p:cNvSpPr/>
          <p:nvPr/>
        </p:nvSpPr>
        <p:spPr>
          <a:xfrm>
            <a:off x="6928327" y="2424602"/>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19" name="Google Shape;1370;p155"/>
          <p:cNvSpPr/>
          <p:nvPr/>
        </p:nvSpPr>
        <p:spPr>
          <a:xfrm>
            <a:off x="5213549" y="2686830"/>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18" name="Google Shape;1427;p160"/>
          <p:cNvSpPr/>
          <p:nvPr/>
        </p:nvSpPr>
        <p:spPr>
          <a:xfrm>
            <a:off x="364778" y="2383005"/>
            <a:ext cx="1012329" cy="128151"/>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427;p160"/>
          <p:cNvSpPr/>
          <p:nvPr/>
        </p:nvSpPr>
        <p:spPr>
          <a:xfrm>
            <a:off x="5417578" y="2847730"/>
            <a:ext cx="550126" cy="208659"/>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1370;p155"/>
          <p:cNvSpPr/>
          <p:nvPr/>
        </p:nvSpPr>
        <p:spPr>
          <a:xfrm>
            <a:off x="6916771" y="3386899"/>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sp>
        <p:nvSpPr>
          <p:cNvPr id="21" name="Google Shape;1370;p155"/>
          <p:cNvSpPr/>
          <p:nvPr/>
        </p:nvSpPr>
        <p:spPr>
          <a:xfrm>
            <a:off x="5064143" y="4383880"/>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4</a:t>
            </a:r>
            <a:endParaRPr sz="1200" b="1" dirty="0">
              <a:solidFill>
                <a:srgbClr val="FFFFFF"/>
              </a:solidFill>
            </a:endParaRPr>
          </a:p>
        </p:txBody>
      </p:sp>
      <p:sp>
        <p:nvSpPr>
          <p:cNvPr id="22" name="Google Shape;1370;p155"/>
          <p:cNvSpPr/>
          <p:nvPr/>
        </p:nvSpPr>
        <p:spPr>
          <a:xfrm>
            <a:off x="6910993" y="4812842"/>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4</a:t>
            </a:r>
            <a:endParaRPr sz="1200" b="1" dirty="0">
              <a:solidFill>
                <a:srgbClr val="FFFFFF"/>
              </a:solidFill>
            </a:endParaRPr>
          </a:p>
        </p:txBody>
      </p:sp>
      <p:sp>
        <p:nvSpPr>
          <p:cNvPr id="27" name="Google Shape;1370;p155"/>
          <p:cNvSpPr/>
          <p:nvPr/>
        </p:nvSpPr>
        <p:spPr>
          <a:xfrm>
            <a:off x="6928327" y="5795254"/>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5</a:t>
            </a:r>
            <a:endParaRPr sz="1200" b="1" dirty="0">
              <a:solidFill>
                <a:srgbClr val="FFFFFF"/>
              </a:solidFill>
            </a:endParaRPr>
          </a:p>
        </p:txBody>
      </p:sp>
      <p:sp>
        <p:nvSpPr>
          <p:cNvPr id="28" name="Google Shape;1427;p160"/>
          <p:cNvSpPr/>
          <p:nvPr/>
        </p:nvSpPr>
        <p:spPr>
          <a:xfrm>
            <a:off x="97012" y="2997113"/>
            <a:ext cx="6557050" cy="1323495"/>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427;p160"/>
          <p:cNvSpPr/>
          <p:nvPr/>
        </p:nvSpPr>
        <p:spPr>
          <a:xfrm>
            <a:off x="1101911" y="4846714"/>
            <a:ext cx="4315667" cy="750481"/>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1427;p160"/>
          <p:cNvSpPr/>
          <p:nvPr/>
        </p:nvSpPr>
        <p:spPr>
          <a:xfrm>
            <a:off x="5290668" y="4528229"/>
            <a:ext cx="1444253" cy="232665"/>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370;p155"/>
          <p:cNvSpPr/>
          <p:nvPr/>
        </p:nvSpPr>
        <p:spPr>
          <a:xfrm>
            <a:off x="31837" y="2893463"/>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sp>
        <p:nvSpPr>
          <p:cNvPr id="9" name="Google Shape;1373;p155"/>
          <p:cNvSpPr/>
          <p:nvPr/>
        </p:nvSpPr>
        <p:spPr>
          <a:xfrm>
            <a:off x="202072" y="2279061"/>
            <a:ext cx="265517" cy="128515"/>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23" name="Google Shape;1370;p155"/>
          <p:cNvSpPr/>
          <p:nvPr/>
        </p:nvSpPr>
        <p:spPr>
          <a:xfrm>
            <a:off x="985211" y="4743064"/>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5</a:t>
            </a:r>
            <a:endParaRPr sz="1200" b="1" dirty="0">
              <a:solidFill>
                <a:srgbClr val="FFFFFF"/>
              </a:solidFill>
            </a:endParaRPr>
          </a:p>
        </p:txBody>
      </p:sp>
    </p:spTree>
    <p:extLst>
      <p:ext uri="{BB962C8B-B14F-4D97-AF65-F5344CB8AC3E}">
        <p14:creationId xmlns:p14="http://schemas.microsoft.com/office/powerpoint/2010/main" val="1784456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2"/>
          <p:cNvSpPr>
            <a:spLocks noGrp="1"/>
          </p:cNvSpPr>
          <p:nvPr>
            <p:ph type="title"/>
          </p:nvPr>
        </p:nvSpPr>
        <p:spPr/>
        <p:txBody>
          <a:bodyPr>
            <a:normAutofit fontScale="90000"/>
          </a:bodyPr>
          <a:lstStyle/>
          <a:p>
            <a:r>
              <a:rPr lang="en-US" dirty="0">
                <a:latin typeface="Rockwell" panose="02060603020205020403" pitchFamily="18" charset="0"/>
                <a:ea typeface="Roboto Condensed Light" panose="02000000000000000000" pitchFamily="2" charset="0"/>
              </a:rPr>
              <a:t>Closing the Loop: Root Causes</a:t>
            </a:r>
            <a:br>
              <a:rPr lang="en-US" dirty="0">
                <a:latin typeface="Rockwell" panose="02060603020205020403" pitchFamily="18" charset="0"/>
                <a:ea typeface="Roboto Condensed Light" panose="02000000000000000000" pitchFamily="2" charset="0"/>
              </a:rPr>
            </a:br>
            <a:r>
              <a:rPr lang="en-US" sz="3100" dirty="0">
                <a:latin typeface="Rockwell" panose="02060603020205020403" pitchFamily="18" charset="0"/>
                <a:ea typeface="Roboto Condensed Light" panose="02000000000000000000" pitchFamily="2" charset="0"/>
              </a:rPr>
              <a:t>Aggregate Insights Across the Company</a:t>
            </a:r>
          </a:p>
        </p:txBody>
      </p:sp>
      <p:cxnSp>
        <p:nvCxnSpPr>
          <p:cNvPr id="6" name="Google Shape;1426;p160"/>
          <p:cNvCxnSpPr/>
          <p:nvPr/>
        </p:nvCxnSpPr>
        <p:spPr>
          <a:xfrm>
            <a:off x="6835670" y="1442190"/>
            <a:ext cx="0" cy="5213910"/>
          </a:xfrm>
          <a:prstGeom prst="straightConnector1">
            <a:avLst/>
          </a:prstGeom>
          <a:noFill/>
          <a:ln w="9525" cap="flat" cmpd="sng">
            <a:solidFill>
              <a:schemeClr val="dk2"/>
            </a:solidFill>
            <a:prstDash val="solid"/>
            <a:round/>
            <a:headEnd type="none" w="med" len="med"/>
            <a:tailEnd type="none" w="med" len="med"/>
          </a:ln>
        </p:spPr>
      </p:cxnSp>
      <p:sp>
        <p:nvSpPr>
          <p:cNvPr id="2" name="Rectangle 1"/>
          <p:cNvSpPr/>
          <p:nvPr/>
        </p:nvSpPr>
        <p:spPr>
          <a:xfrm>
            <a:off x="7101675" y="1351657"/>
            <a:ext cx="5090325" cy="5016758"/>
          </a:xfrm>
          <a:prstGeom prst="rect">
            <a:avLst/>
          </a:prstGeom>
        </p:spPr>
        <p:txBody>
          <a:bodyPr wrap="square">
            <a:spAutoFit/>
          </a:bodyPr>
          <a:lstStyle/>
          <a:p>
            <a:pPr lvl="0"/>
            <a:r>
              <a:rPr lang="en-US" sz="1600" dirty="0">
                <a:solidFill>
                  <a:schemeClr val="dk2"/>
                </a:solidFill>
                <a:latin typeface="Proxima Nova"/>
                <a:ea typeface="Proxima Nova"/>
                <a:cs typeface="Proxima Nova"/>
                <a:sym typeface="Proxima Nova"/>
              </a:rPr>
              <a:t>The Alert Close form is where users will complete the closed loop with a customer!  This information can be used by an organization to gather insights which will provide customers with better experiences. An organization can choose whether this report is required to close an alert or available for all surveys at all times.  </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Some of the fields are required, such as the Main Issue and Resolution.  These required fields help for segmentation purposes, but do not provide the detail that comments do.</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Users should fill out the comments!  This way the organization will be able to address an individual customer’s needs in future communication.</a:t>
            </a:r>
          </a:p>
          <a:p>
            <a:pPr lvl="0"/>
            <a:endParaRPr lang="en-US" sz="1600" dirty="0">
              <a:solidFill>
                <a:schemeClr val="dk2"/>
              </a:solidFill>
              <a:latin typeface="Proxima Nova"/>
              <a:ea typeface="Proxima Nova"/>
              <a:cs typeface="Proxima Nova"/>
              <a:sym typeface="Proxima Nova"/>
            </a:endParaRPr>
          </a:p>
          <a:p>
            <a:pPr lvl="0"/>
            <a:r>
              <a:rPr lang="en-US" sz="1600" dirty="0">
                <a:solidFill>
                  <a:schemeClr val="dk2"/>
                </a:solidFill>
                <a:latin typeface="Proxima Nova"/>
                <a:ea typeface="Proxima Nova"/>
                <a:cs typeface="Proxima Nova"/>
                <a:sym typeface="Proxima Nova"/>
              </a:rPr>
              <a:t>Updating the form will save a user’s input. When this form is required for alerts there will be two buttons - one to save only, and one to save and close the alert. </a:t>
            </a:r>
          </a:p>
        </p:txBody>
      </p:sp>
      <p:sp>
        <p:nvSpPr>
          <p:cNvPr id="8" name="Google Shape;1370;p155"/>
          <p:cNvSpPr/>
          <p:nvPr/>
        </p:nvSpPr>
        <p:spPr>
          <a:xfrm>
            <a:off x="6905215" y="3358070"/>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7" name="Google Shape;1370;p155"/>
          <p:cNvSpPr/>
          <p:nvPr/>
        </p:nvSpPr>
        <p:spPr>
          <a:xfrm>
            <a:off x="6898032" y="4560982"/>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20" name="Google Shape;1370;p155"/>
          <p:cNvSpPr/>
          <p:nvPr/>
        </p:nvSpPr>
        <p:spPr>
          <a:xfrm>
            <a:off x="6898301" y="5552030"/>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pic>
        <p:nvPicPr>
          <p:cNvPr id="7" name="Picture 6">
            <a:extLst>
              <a:ext uri="{FF2B5EF4-FFF2-40B4-BE49-F238E27FC236}">
                <a16:creationId xmlns:a16="http://schemas.microsoft.com/office/drawing/2014/main" id="{060B616A-35C9-4368-B02B-CE0686C143A9}"/>
              </a:ext>
            </a:extLst>
          </p:cNvPr>
          <p:cNvPicPr>
            <a:picLocks noChangeAspect="1"/>
          </p:cNvPicPr>
          <p:nvPr/>
        </p:nvPicPr>
        <p:blipFill>
          <a:blip r:embed="rId3"/>
          <a:stretch>
            <a:fillRect/>
          </a:stretch>
        </p:blipFill>
        <p:spPr>
          <a:xfrm>
            <a:off x="1" y="1579860"/>
            <a:ext cx="6632027" cy="2582621"/>
          </a:xfrm>
          <a:prstGeom prst="rect">
            <a:avLst/>
          </a:prstGeom>
        </p:spPr>
      </p:pic>
      <p:sp>
        <p:nvSpPr>
          <p:cNvPr id="28" name="Google Shape;1427;p160"/>
          <p:cNvSpPr/>
          <p:nvPr/>
        </p:nvSpPr>
        <p:spPr>
          <a:xfrm>
            <a:off x="4435366" y="3908833"/>
            <a:ext cx="2196662" cy="231613"/>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373;p155"/>
          <p:cNvSpPr/>
          <p:nvPr/>
        </p:nvSpPr>
        <p:spPr>
          <a:xfrm>
            <a:off x="3166212" y="2379919"/>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b="1" dirty="0">
                <a:solidFill>
                  <a:srgbClr val="FFFFFF"/>
                </a:solidFill>
              </a:rPr>
              <a:t>1</a:t>
            </a:r>
            <a:endParaRPr sz="1200" b="1" dirty="0">
              <a:solidFill>
                <a:srgbClr val="FFFFFF"/>
              </a:solidFill>
            </a:endParaRPr>
          </a:p>
        </p:txBody>
      </p:sp>
      <p:sp>
        <p:nvSpPr>
          <p:cNvPr id="19" name="Google Shape;1370;p155"/>
          <p:cNvSpPr/>
          <p:nvPr/>
        </p:nvSpPr>
        <p:spPr>
          <a:xfrm>
            <a:off x="3106588" y="3082642"/>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2</a:t>
            </a:r>
            <a:endParaRPr sz="1200" b="1" dirty="0">
              <a:solidFill>
                <a:srgbClr val="FFFFFF"/>
              </a:solidFill>
            </a:endParaRPr>
          </a:p>
        </p:txBody>
      </p:sp>
      <p:sp>
        <p:nvSpPr>
          <p:cNvPr id="18" name="Google Shape;1427;p160"/>
          <p:cNvSpPr/>
          <p:nvPr/>
        </p:nvSpPr>
        <p:spPr>
          <a:xfrm>
            <a:off x="3351672" y="2557094"/>
            <a:ext cx="1131837" cy="576484"/>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1427;p160"/>
          <p:cNvSpPr/>
          <p:nvPr/>
        </p:nvSpPr>
        <p:spPr>
          <a:xfrm>
            <a:off x="3325109" y="3201808"/>
            <a:ext cx="3099463" cy="251573"/>
          </a:xfrm>
          <a:prstGeom prst="roundRect">
            <a:avLst>
              <a:gd name="adj" fmla="val 16667"/>
            </a:avLst>
          </a:prstGeom>
          <a:no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370;p155"/>
          <p:cNvSpPr/>
          <p:nvPr/>
        </p:nvSpPr>
        <p:spPr>
          <a:xfrm>
            <a:off x="4318666" y="3756386"/>
            <a:ext cx="233400" cy="207300"/>
          </a:xfrm>
          <a:prstGeom prst="roundRect">
            <a:avLst>
              <a:gd name="adj" fmla="val 16667"/>
            </a:avLst>
          </a:prstGeom>
          <a:solidFill>
            <a:schemeClr val="accent2"/>
          </a:solidFill>
          <a:ln w="9525" cap="flat" cmpd="sng">
            <a:solidFill>
              <a:srgbClr val="0090E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200" b="1" dirty="0">
                <a:solidFill>
                  <a:srgbClr val="FFFFFF"/>
                </a:solidFill>
              </a:rPr>
              <a:t>3</a:t>
            </a:r>
            <a:endParaRPr sz="1200" b="1" dirty="0">
              <a:solidFill>
                <a:srgbClr val="FFFFFF"/>
              </a:solidFill>
            </a:endParaRPr>
          </a:p>
        </p:txBody>
      </p:sp>
    </p:spTree>
    <p:extLst>
      <p:ext uri="{BB962C8B-B14F-4D97-AF65-F5344CB8AC3E}">
        <p14:creationId xmlns:p14="http://schemas.microsoft.com/office/powerpoint/2010/main" val="2316836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684261" y="0"/>
            <a:ext cx="3193143" cy="6497619"/>
            <a:chOff x="609593" y="-14514"/>
            <a:chExt cx="3193143" cy="6497619"/>
          </a:xfrm>
        </p:grpSpPr>
        <p:grpSp>
          <p:nvGrpSpPr>
            <p:cNvPr id="4" name="Group 3"/>
            <p:cNvGrpSpPr/>
            <p:nvPr/>
          </p:nvGrpSpPr>
          <p:grpSpPr>
            <a:xfrm>
              <a:off x="609593" y="-14514"/>
              <a:ext cx="3193143" cy="6497619"/>
              <a:chOff x="609593" y="-14514"/>
              <a:chExt cx="3193143" cy="6497619"/>
            </a:xfrm>
          </p:grpSpPr>
          <p:sp>
            <p:nvSpPr>
              <p:cNvPr id="10" name="Rectangle 9"/>
              <p:cNvSpPr/>
              <p:nvPr/>
            </p:nvSpPr>
            <p:spPr>
              <a:xfrm>
                <a:off x="609593" y="-14514"/>
                <a:ext cx="3193143" cy="6497619"/>
              </a:xfrm>
              <a:custGeom>
                <a:avLst/>
                <a:gdLst>
                  <a:gd name="connsiteX0" fmla="*/ 0 w 3193143"/>
                  <a:gd name="connsiteY0" fmla="*/ 0 h 5962691"/>
                  <a:gd name="connsiteX1" fmla="*/ 3193143 w 3193143"/>
                  <a:gd name="connsiteY1" fmla="*/ 0 h 5962691"/>
                  <a:gd name="connsiteX2" fmla="*/ 3193143 w 3193143"/>
                  <a:gd name="connsiteY2" fmla="*/ 5962691 h 5962691"/>
                  <a:gd name="connsiteX3" fmla="*/ 0 w 3193143"/>
                  <a:gd name="connsiteY3" fmla="*/ 5962691 h 5962691"/>
                  <a:gd name="connsiteX4" fmla="*/ 0 w 3193143"/>
                  <a:gd name="connsiteY4" fmla="*/ 0 h 5962691"/>
                  <a:gd name="connsiteX0" fmla="*/ 0 w 3193143"/>
                  <a:gd name="connsiteY0" fmla="*/ 0 h 6684275"/>
                  <a:gd name="connsiteX1" fmla="*/ 3193143 w 3193143"/>
                  <a:gd name="connsiteY1" fmla="*/ 0 h 6684275"/>
                  <a:gd name="connsiteX2" fmla="*/ 3193143 w 3193143"/>
                  <a:gd name="connsiteY2" fmla="*/ 5962691 h 6684275"/>
                  <a:gd name="connsiteX3" fmla="*/ 1585526 w 3193143"/>
                  <a:gd name="connsiteY3" fmla="*/ 6684264 h 6684275"/>
                  <a:gd name="connsiteX4" fmla="*/ 0 w 3193143"/>
                  <a:gd name="connsiteY4" fmla="*/ 5962691 h 6684275"/>
                  <a:gd name="connsiteX5" fmla="*/ 0 w 3193143"/>
                  <a:gd name="connsiteY5" fmla="*/ 0 h 6684275"/>
                  <a:gd name="connsiteX0" fmla="*/ 0 w 3193143"/>
                  <a:gd name="connsiteY0" fmla="*/ 0 h 6684264"/>
                  <a:gd name="connsiteX1" fmla="*/ 3193143 w 3193143"/>
                  <a:gd name="connsiteY1" fmla="*/ 0 h 6684264"/>
                  <a:gd name="connsiteX2" fmla="*/ 3193143 w 3193143"/>
                  <a:gd name="connsiteY2" fmla="*/ 5962691 h 6684264"/>
                  <a:gd name="connsiteX3" fmla="*/ 1585526 w 3193143"/>
                  <a:gd name="connsiteY3" fmla="*/ 6684264 h 6684264"/>
                  <a:gd name="connsiteX4" fmla="*/ 0 w 3193143"/>
                  <a:gd name="connsiteY4" fmla="*/ 5962691 h 6684264"/>
                  <a:gd name="connsiteX5" fmla="*/ 0 w 3193143"/>
                  <a:gd name="connsiteY5" fmla="*/ 0 h 6684264"/>
                  <a:gd name="connsiteX0" fmla="*/ 0 w 3193143"/>
                  <a:gd name="connsiteY0" fmla="*/ 0 h 6684275"/>
                  <a:gd name="connsiteX1" fmla="*/ 3193143 w 3193143"/>
                  <a:gd name="connsiteY1" fmla="*/ 0 h 6684275"/>
                  <a:gd name="connsiteX2" fmla="*/ 3193143 w 3193143"/>
                  <a:gd name="connsiteY2" fmla="*/ 5962691 h 6684275"/>
                  <a:gd name="connsiteX3" fmla="*/ 1585526 w 3193143"/>
                  <a:gd name="connsiteY3" fmla="*/ 6684264 h 6684275"/>
                  <a:gd name="connsiteX4" fmla="*/ 0 w 3193143"/>
                  <a:gd name="connsiteY4" fmla="*/ 5962691 h 6684275"/>
                  <a:gd name="connsiteX5" fmla="*/ 0 w 3193143"/>
                  <a:gd name="connsiteY5" fmla="*/ 0 h 6684275"/>
                  <a:gd name="connsiteX0" fmla="*/ 0 w 3193143"/>
                  <a:gd name="connsiteY0" fmla="*/ 0 h 6684325"/>
                  <a:gd name="connsiteX1" fmla="*/ 3193143 w 3193143"/>
                  <a:gd name="connsiteY1" fmla="*/ 0 h 6684325"/>
                  <a:gd name="connsiteX2" fmla="*/ 3193143 w 3193143"/>
                  <a:gd name="connsiteY2" fmla="*/ 5962691 h 6684325"/>
                  <a:gd name="connsiteX3" fmla="*/ 1585526 w 3193143"/>
                  <a:gd name="connsiteY3" fmla="*/ 6684264 h 6684325"/>
                  <a:gd name="connsiteX4" fmla="*/ 0 w 3193143"/>
                  <a:gd name="connsiteY4" fmla="*/ 5962691 h 6684325"/>
                  <a:gd name="connsiteX5" fmla="*/ 0 w 3193143"/>
                  <a:gd name="connsiteY5" fmla="*/ 0 h 6684325"/>
                  <a:gd name="connsiteX0" fmla="*/ 0 w 3193143"/>
                  <a:gd name="connsiteY0" fmla="*/ 0 h 6684325"/>
                  <a:gd name="connsiteX1" fmla="*/ 3193143 w 3193143"/>
                  <a:gd name="connsiteY1" fmla="*/ 0 h 6684325"/>
                  <a:gd name="connsiteX2" fmla="*/ 3193143 w 3193143"/>
                  <a:gd name="connsiteY2" fmla="*/ 5962691 h 6684325"/>
                  <a:gd name="connsiteX3" fmla="*/ 1585526 w 3193143"/>
                  <a:gd name="connsiteY3" fmla="*/ 6684264 h 6684325"/>
                  <a:gd name="connsiteX4" fmla="*/ 0 w 3193143"/>
                  <a:gd name="connsiteY4" fmla="*/ 5962691 h 6684325"/>
                  <a:gd name="connsiteX5" fmla="*/ 0 w 3193143"/>
                  <a:gd name="connsiteY5" fmla="*/ 0 h 6684325"/>
                  <a:gd name="connsiteX0" fmla="*/ 0 w 3193143"/>
                  <a:gd name="connsiteY0" fmla="*/ 0 h 6739183"/>
                  <a:gd name="connsiteX1" fmla="*/ 3193143 w 3193143"/>
                  <a:gd name="connsiteY1" fmla="*/ 0 h 6739183"/>
                  <a:gd name="connsiteX2" fmla="*/ 3193143 w 3193143"/>
                  <a:gd name="connsiteY2" fmla="*/ 5962691 h 6739183"/>
                  <a:gd name="connsiteX3" fmla="*/ 1603814 w 3193143"/>
                  <a:gd name="connsiteY3" fmla="*/ 6739128 h 6739183"/>
                  <a:gd name="connsiteX4" fmla="*/ 0 w 3193143"/>
                  <a:gd name="connsiteY4" fmla="*/ 5962691 h 6739183"/>
                  <a:gd name="connsiteX5" fmla="*/ 0 w 3193143"/>
                  <a:gd name="connsiteY5" fmla="*/ 0 h 6739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93143" h="6739183">
                    <a:moveTo>
                      <a:pt x="0" y="0"/>
                    </a:moveTo>
                    <a:lnTo>
                      <a:pt x="3193143" y="0"/>
                    </a:lnTo>
                    <a:lnTo>
                      <a:pt x="3193143" y="5962691"/>
                    </a:lnTo>
                    <a:cubicBezTo>
                      <a:pt x="3178479" y="5959375"/>
                      <a:pt x="1600190" y="6742444"/>
                      <a:pt x="1603814" y="6739128"/>
                    </a:cubicBezTo>
                    <a:cubicBezTo>
                      <a:pt x="1587369" y="6745492"/>
                      <a:pt x="528509" y="6203215"/>
                      <a:pt x="0" y="5962691"/>
                    </a:cubicBezTo>
                    <a:lnTo>
                      <a:pt x="0" y="0"/>
                    </a:lnTo>
                    <a:close/>
                  </a:path>
                </a:pathLst>
              </a:cu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dirty="0">
                  <a:solidFill>
                    <a:srgbClr val="FFFFFF"/>
                  </a:solidFill>
                </a:endParaRPr>
              </a:p>
            </p:txBody>
          </p:sp>
          <p:sp>
            <p:nvSpPr>
              <p:cNvPr id="11" name="TextBox 10"/>
              <p:cNvSpPr txBox="1"/>
              <p:nvPr/>
            </p:nvSpPr>
            <p:spPr>
              <a:xfrm>
                <a:off x="642869" y="3842916"/>
                <a:ext cx="3145352" cy="1772211"/>
              </a:xfrm>
              <a:prstGeom prst="rect">
                <a:avLst/>
              </a:prstGeom>
              <a:noFill/>
            </p:spPr>
            <p:txBody>
              <a:bodyPr wrap="square" rIns="144000" bIns="36000" numCol="1" spcCol="360000" rtlCol="0">
                <a:spAutoFit/>
              </a:bodyPr>
              <a:lstStyle/>
              <a:p>
                <a:pPr algn="ctr" defTabSz="914400">
                  <a:lnSpc>
                    <a:spcPct val="90000"/>
                  </a:lnSpc>
                </a:pPr>
                <a:r>
                  <a:rPr lang="id-ID" sz="4400" dirty="0">
                    <a:solidFill>
                      <a:srgbClr val="FFFFFF"/>
                    </a:solidFill>
                    <a:latin typeface="Century Gothic" panose="020B0502020202020204" pitchFamily="34" charset="0"/>
                    <a:cs typeface="Roboto Condensed" panose="02000000000000000000" pitchFamily="2" charset="0"/>
                  </a:rPr>
                  <a:t>TIME TO</a:t>
                </a:r>
              </a:p>
              <a:p>
                <a:pPr algn="ctr" defTabSz="914400">
                  <a:lnSpc>
                    <a:spcPct val="90000"/>
                  </a:lnSpc>
                </a:pPr>
                <a:r>
                  <a:rPr lang="en-US" sz="5400" b="1" dirty="0">
                    <a:solidFill>
                      <a:srgbClr val="FFFFFF"/>
                    </a:solidFill>
                    <a:latin typeface="Century Gothic" panose="020B0502020202020204" pitchFamily="34" charset="0"/>
                    <a:cs typeface="Roboto Condensed" panose="02000000000000000000" pitchFamily="2" charset="0"/>
                  </a:rPr>
                  <a:t>RELAX</a:t>
                </a:r>
                <a:endParaRPr lang="id-ID" sz="5400" b="1" dirty="0">
                  <a:solidFill>
                    <a:srgbClr val="FFFFFF"/>
                  </a:solidFill>
                  <a:latin typeface="Century Gothic" panose="020B0502020202020204" pitchFamily="34" charset="0"/>
                  <a:cs typeface="Roboto Condensed" panose="02000000000000000000" pitchFamily="2" charset="0"/>
                </a:endParaRPr>
              </a:p>
              <a:p>
                <a:pPr algn="ctr" defTabSz="914400">
                  <a:lnSpc>
                    <a:spcPct val="90000"/>
                  </a:lnSpc>
                </a:pPr>
                <a:endParaRPr lang="id-ID" sz="2400" dirty="0">
                  <a:solidFill>
                    <a:srgbClr val="45B0DC"/>
                  </a:solidFill>
                  <a:latin typeface="Roboto" panose="02000000000000000000" pitchFamily="2" charset="0"/>
                  <a:ea typeface="Roboto" panose="02000000000000000000" pitchFamily="2" charset="0"/>
                </a:endParaRPr>
              </a:p>
            </p:txBody>
          </p:sp>
        </p:grpSp>
        <p:grpSp>
          <p:nvGrpSpPr>
            <p:cNvPr id="5" name="Group 4"/>
            <p:cNvGrpSpPr/>
            <p:nvPr/>
          </p:nvGrpSpPr>
          <p:grpSpPr>
            <a:xfrm>
              <a:off x="1091355" y="1312811"/>
              <a:ext cx="1855057" cy="2406732"/>
              <a:chOff x="2374900" y="37324"/>
              <a:chExt cx="3589338" cy="4827587"/>
            </a:xfrm>
            <a:solidFill>
              <a:schemeClr val="accent2"/>
            </a:solidFill>
          </p:grpSpPr>
          <p:sp>
            <p:nvSpPr>
              <p:cNvPr id="6" name="Freeform 1"/>
              <p:cNvSpPr>
                <a:spLocks noChangeArrowheads="1"/>
              </p:cNvSpPr>
              <p:nvPr/>
            </p:nvSpPr>
            <p:spPr bwMode="auto">
              <a:xfrm>
                <a:off x="4343400" y="37324"/>
                <a:ext cx="608013" cy="1552575"/>
              </a:xfrm>
              <a:custGeom>
                <a:avLst/>
                <a:gdLst>
                  <a:gd name="T0" fmla="*/ 656 w 1688"/>
                  <a:gd name="T1" fmla="*/ 4188 h 4314"/>
                  <a:gd name="T2" fmla="*/ 656 w 1688"/>
                  <a:gd name="T3" fmla="*/ 4188 h 4314"/>
                  <a:gd name="T4" fmla="*/ 1250 w 1688"/>
                  <a:gd name="T5" fmla="*/ 3625 h 4314"/>
                  <a:gd name="T6" fmla="*/ 1562 w 1688"/>
                  <a:gd name="T7" fmla="*/ 2500 h 4314"/>
                  <a:gd name="T8" fmla="*/ 906 w 1688"/>
                  <a:gd name="T9" fmla="*/ 1532 h 4314"/>
                  <a:gd name="T10" fmla="*/ 500 w 1688"/>
                  <a:gd name="T11" fmla="*/ 719 h 4314"/>
                  <a:gd name="T12" fmla="*/ 625 w 1688"/>
                  <a:gd name="T13" fmla="*/ 0 h 4314"/>
                  <a:gd name="T14" fmla="*/ 94 w 1688"/>
                  <a:gd name="T15" fmla="*/ 907 h 4314"/>
                  <a:gd name="T16" fmla="*/ 281 w 1688"/>
                  <a:gd name="T17" fmla="*/ 1969 h 4314"/>
                  <a:gd name="T18" fmla="*/ 750 w 1688"/>
                  <a:gd name="T19" fmla="*/ 3250 h 4314"/>
                  <a:gd name="T20" fmla="*/ 500 w 1688"/>
                  <a:gd name="T21" fmla="*/ 4313 h 4314"/>
                  <a:gd name="T22" fmla="*/ 656 w 1688"/>
                  <a:gd name="T23" fmla="*/ 4188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88" h="4314">
                    <a:moveTo>
                      <a:pt x="656" y="4188"/>
                    </a:moveTo>
                    <a:lnTo>
                      <a:pt x="656" y="4188"/>
                    </a:lnTo>
                    <a:cubicBezTo>
                      <a:pt x="656" y="4188"/>
                      <a:pt x="1062" y="3875"/>
                      <a:pt x="1250" y="3625"/>
                    </a:cubicBezTo>
                    <a:cubicBezTo>
                      <a:pt x="1437" y="3375"/>
                      <a:pt x="1687" y="2938"/>
                      <a:pt x="1562" y="2500"/>
                    </a:cubicBezTo>
                    <a:cubicBezTo>
                      <a:pt x="1437" y="2063"/>
                      <a:pt x="1125" y="1813"/>
                      <a:pt x="906" y="1532"/>
                    </a:cubicBezTo>
                    <a:cubicBezTo>
                      <a:pt x="656" y="1250"/>
                      <a:pt x="531" y="1094"/>
                      <a:pt x="500" y="719"/>
                    </a:cubicBezTo>
                    <a:cubicBezTo>
                      <a:pt x="469" y="375"/>
                      <a:pt x="625" y="0"/>
                      <a:pt x="625" y="0"/>
                    </a:cubicBezTo>
                    <a:cubicBezTo>
                      <a:pt x="625" y="0"/>
                      <a:pt x="219" y="469"/>
                      <a:pt x="94" y="907"/>
                    </a:cubicBezTo>
                    <a:cubicBezTo>
                      <a:pt x="0" y="1344"/>
                      <a:pt x="94" y="1750"/>
                      <a:pt x="281" y="1969"/>
                    </a:cubicBezTo>
                    <a:cubicBezTo>
                      <a:pt x="469" y="2188"/>
                      <a:pt x="875" y="2594"/>
                      <a:pt x="750" y="3250"/>
                    </a:cubicBezTo>
                    <a:cubicBezTo>
                      <a:pt x="625" y="3938"/>
                      <a:pt x="500" y="4313"/>
                      <a:pt x="500" y="4313"/>
                    </a:cubicBezTo>
                    <a:lnTo>
                      <a:pt x="656" y="4188"/>
                    </a:ln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7" name="Freeform 2"/>
              <p:cNvSpPr>
                <a:spLocks noChangeArrowheads="1"/>
              </p:cNvSpPr>
              <p:nvPr/>
            </p:nvSpPr>
            <p:spPr bwMode="auto">
              <a:xfrm>
                <a:off x="3838575" y="543736"/>
                <a:ext cx="382588" cy="1081088"/>
              </a:xfrm>
              <a:custGeom>
                <a:avLst/>
                <a:gdLst>
                  <a:gd name="T0" fmla="*/ 250 w 1063"/>
                  <a:gd name="T1" fmla="*/ 0 h 3001"/>
                  <a:gd name="T2" fmla="*/ 250 w 1063"/>
                  <a:gd name="T3" fmla="*/ 0 h 3001"/>
                  <a:gd name="T4" fmla="*/ 343 w 1063"/>
                  <a:gd name="T5" fmla="*/ 531 h 3001"/>
                  <a:gd name="T6" fmla="*/ 968 w 1063"/>
                  <a:gd name="T7" fmla="*/ 1593 h 3001"/>
                  <a:gd name="T8" fmla="*/ 625 w 1063"/>
                  <a:gd name="T9" fmla="*/ 2812 h 3001"/>
                  <a:gd name="T10" fmla="*/ 562 w 1063"/>
                  <a:gd name="T11" fmla="*/ 3000 h 3001"/>
                  <a:gd name="T12" fmla="*/ 500 w 1063"/>
                  <a:gd name="T13" fmla="*/ 2531 h 3001"/>
                  <a:gd name="T14" fmla="*/ 406 w 1063"/>
                  <a:gd name="T15" fmla="*/ 1500 h 3001"/>
                  <a:gd name="T16" fmla="*/ 0 w 1063"/>
                  <a:gd name="T17" fmla="*/ 593 h 3001"/>
                  <a:gd name="T18" fmla="*/ 250 w 1063"/>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3" h="3001">
                    <a:moveTo>
                      <a:pt x="250" y="0"/>
                    </a:moveTo>
                    <a:lnTo>
                      <a:pt x="250" y="0"/>
                    </a:lnTo>
                    <a:cubicBezTo>
                      <a:pt x="250" y="0"/>
                      <a:pt x="250" y="343"/>
                      <a:pt x="343" y="531"/>
                    </a:cubicBezTo>
                    <a:cubicBezTo>
                      <a:pt x="468" y="843"/>
                      <a:pt x="906" y="1187"/>
                      <a:pt x="968" y="1593"/>
                    </a:cubicBezTo>
                    <a:cubicBezTo>
                      <a:pt x="1062" y="2250"/>
                      <a:pt x="718" y="2468"/>
                      <a:pt x="625" y="2812"/>
                    </a:cubicBezTo>
                    <a:cubicBezTo>
                      <a:pt x="562" y="3000"/>
                      <a:pt x="562" y="3000"/>
                      <a:pt x="562" y="3000"/>
                    </a:cubicBezTo>
                    <a:cubicBezTo>
                      <a:pt x="562" y="3000"/>
                      <a:pt x="437" y="2750"/>
                      <a:pt x="500" y="2531"/>
                    </a:cubicBezTo>
                    <a:cubicBezTo>
                      <a:pt x="562" y="2281"/>
                      <a:pt x="656" y="1843"/>
                      <a:pt x="406" y="1500"/>
                    </a:cubicBezTo>
                    <a:cubicBezTo>
                      <a:pt x="156" y="1156"/>
                      <a:pt x="31" y="875"/>
                      <a:pt x="0" y="593"/>
                    </a:cubicBezTo>
                    <a:cubicBezTo>
                      <a:pt x="0" y="281"/>
                      <a:pt x="250" y="0"/>
                      <a:pt x="250" y="0"/>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8" name="Freeform 3"/>
              <p:cNvSpPr>
                <a:spLocks noChangeArrowheads="1"/>
              </p:cNvSpPr>
              <p:nvPr/>
            </p:nvSpPr>
            <p:spPr bwMode="auto">
              <a:xfrm>
                <a:off x="5086350" y="600886"/>
                <a:ext cx="382588" cy="1081088"/>
              </a:xfrm>
              <a:custGeom>
                <a:avLst/>
                <a:gdLst>
                  <a:gd name="T0" fmla="*/ 250 w 1064"/>
                  <a:gd name="T1" fmla="*/ 0 h 3001"/>
                  <a:gd name="T2" fmla="*/ 250 w 1064"/>
                  <a:gd name="T3" fmla="*/ 0 h 3001"/>
                  <a:gd name="T4" fmla="*/ 344 w 1064"/>
                  <a:gd name="T5" fmla="*/ 531 h 3001"/>
                  <a:gd name="T6" fmla="*/ 969 w 1064"/>
                  <a:gd name="T7" fmla="*/ 1594 h 3001"/>
                  <a:gd name="T8" fmla="*/ 625 w 1064"/>
                  <a:gd name="T9" fmla="*/ 2812 h 3001"/>
                  <a:gd name="T10" fmla="*/ 563 w 1064"/>
                  <a:gd name="T11" fmla="*/ 3000 h 3001"/>
                  <a:gd name="T12" fmla="*/ 500 w 1064"/>
                  <a:gd name="T13" fmla="*/ 2531 h 3001"/>
                  <a:gd name="T14" fmla="*/ 407 w 1064"/>
                  <a:gd name="T15" fmla="*/ 1500 h 3001"/>
                  <a:gd name="T16" fmla="*/ 0 w 1064"/>
                  <a:gd name="T17" fmla="*/ 594 h 3001"/>
                  <a:gd name="T18" fmla="*/ 250 w 1064"/>
                  <a:gd name="T19" fmla="*/ 0 h 3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4" h="3001">
                    <a:moveTo>
                      <a:pt x="250" y="0"/>
                    </a:moveTo>
                    <a:lnTo>
                      <a:pt x="250" y="0"/>
                    </a:lnTo>
                    <a:cubicBezTo>
                      <a:pt x="250" y="0"/>
                      <a:pt x="250" y="344"/>
                      <a:pt x="344" y="531"/>
                    </a:cubicBezTo>
                    <a:cubicBezTo>
                      <a:pt x="469" y="844"/>
                      <a:pt x="907" y="1187"/>
                      <a:pt x="969" y="1594"/>
                    </a:cubicBezTo>
                    <a:cubicBezTo>
                      <a:pt x="1063" y="2250"/>
                      <a:pt x="719" y="2469"/>
                      <a:pt x="625" y="2812"/>
                    </a:cubicBezTo>
                    <a:cubicBezTo>
                      <a:pt x="563" y="3000"/>
                      <a:pt x="563" y="3000"/>
                      <a:pt x="563" y="3000"/>
                    </a:cubicBezTo>
                    <a:cubicBezTo>
                      <a:pt x="563" y="3000"/>
                      <a:pt x="438" y="2750"/>
                      <a:pt x="500" y="2531"/>
                    </a:cubicBezTo>
                    <a:cubicBezTo>
                      <a:pt x="563" y="2281"/>
                      <a:pt x="657" y="1844"/>
                      <a:pt x="407" y="1500"/>
                    </a:cubicBezTo>
                    <a:cubicBezTo>
                      <a:pt x="157" y="1156"/>
                      <a:pt x="0" y="875"/>
                      <a:pt x="0" y="594"/>
                    </a:cubicBezTo>
                    <a:cubicBezTo>
                      <a:pt x="0" y="281"/>
                      <a:pt x="250" y="0"/>
                      <a:pt x="250" y="0"/>
                    </a:cubicBezTo>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sp>
            <p:nvSpPr>
              <p:cNvPr id="9" name="Freeform 4"/>
              <p:cNvSpPr>
                <a:spLocks noChangeArrowheads="1"/>
              </p:cNvSpPr>
              <p:nvPr/>
            </p:nvSpPr>
            <p:spPr bwMode="auto">
              <a:xfrm>
                <a:off x="2374900" y="1793099"/>
                <a:ext cx="3589338" cy="3071812"/>
              </a:xfrm>
              <a:custGeom>
                <a:avLst/>
                <a:gdLst>
                  <a:gd name="T0" fmla="*/ 9874 w 9969"/>
                  <a:gd name="T1" fmla="*/ 969 h 8532"/>
                  <a:gd name="T2" fmla="*/ 9874 w 9969"/>
                  <a:gd name="T3" fmla="*/ 969 h 8532"/>
                  <a:gd name="T4" fmla="*/ 6280 w 9969"/>
                  <a:gd name="T5" fmla="*/ 125 h 8532"/>
                  <a:gd name="T6" fmla="*/ 2719 w 9969"/>
                  <a:gd name="T7" fmla="*/ 969 h 8532"/>
                  <a:gd name="T8" fmla="*/ 2656 w 9969"/>
                  <a:gd name="T9" fmla="*/ 1750 h 8532"/>
                  <a:gd name="T10" fmla="*/ 938 w 9969"/>
                  <a:gd name="T11" fmla="*/ 1843 h 8532"/>
                  <a:gd name="T12" fmla="*/ 2875 w 9969"/>
                  <a:gd name="T13" fmla="*/ 5187 h 8532"/>
                  <a:gd name="T14" fmla="*/ 3750 w 9969"/>
                  <a:gd name="T15" fmla="*/ 7218 h 8532"/>
                  <a:gd name="T16" fmla="*/ 3969 w 9969"/>
                  <a:gd name="T17" fmla="*/ 8062 h 8532"/>
                  <a:gd name="T18" fmla="*/ 5687 w 9969"/>
                  <a:gd name="T19" fmla="*/ 8499 h 8532"/>
                  <a:gd name="T20" fmla="*/ 6030 w 9969"/>
                  <a:gd name="T21" fmla="*/ 8531 h 8532"/>
                  <a:gd name="T22" fmla="*/ 6280 w 9969"/>
                  <a:gd name="T23" fmla="*/ 8531 h 8532"/>
                  <a:gd name="T24" fmla="*/ 6530 w 9969"/>
                  <a:gd name="T25" fmla="*/ 8531 h 8532"/>
                  <a:gd name="T26" fmla="*/ 6905 w 9969"/>
                  <a:gd name="T27" fmla="*/ 8499 h 8532"/>
                  <a:gd name="T28" fmla="*/ 8593 w 9969"/>
                  <a:gd name="T29" fmla="*/ 8062 h 8532"/>
                  <a:gd name="T30" fmla="*/ 8843 w 9969"/>
                  <a:gd name="T31" fmla="*/ 7218 h 8532"/>
                  <a:gd name="T32" fmla="*/ 9937 w 9969"/>
                  <a:gd name="T33" fmla="*/ 3749 h 8532"/>
                  <a:gd name="T34" fmla="*/ 9968 w 9969"/>
                  <a:gd name="T35" fmla="*/ 2781 h 8532"/>
                  <a:gd name="T36" fmla="*/ 9874 w 9969"/>
                  <a:gd name="T37" fmla="*/ 969 h 8532"/>
                  <a:gd name="T38" fmla="*/ 2563 w 9969"/>
                  <a:gd name="T39" fmla="*/ 4468 h 8532"/>
                  <a:gd name="T40" fmla="*/ 2563 w 9969"/>
                  <a:gd name="T41" fmla="*/ 4468 h 8532"/>
                  <a:gd name="T42" fmla="*/ 1375 w 9969"/>
                  <a:gd name="T43" fmla="*/ 2718 h 8532"/>
                  <a:gd name="T44" fmla="*/ 2625 w 9969"/>
                  <a:gd name="T45" fmla="*/ 2406 h 8532"/>
                  <a:gd name="T46" fmla="*/ 2625 w 9969"/>
                  <a:gd name="T47" fmla="*/ 2781 h 8532"/>
                  <a:gd name="T48" fmla="*/ 2656 w 9969"/>
                  <a:gd name="T49" fmla="*/ 3749 h 8532"/>
                  <a:gd name="T50" fmla="*/ 2719 w 9969"/>
                  <a:gd name="T51" fmla="*/ 4374 h 8532"/>
                  <a:gd name="T52" fmla="*/ 2563 w 9969"/>
                  <a:gd name="T53" fmla="*/ 4468 h 8532"/>
                  <a:gd name="T54" fmla="*/ 4156 w 9969"/>
                  <a:gd name="T55" fmla="*/ 5749 h 8532"/>
                  <a:gd name="T56" fmla="*/ 4156 w 9969"/>
                  <a:gd name="T57" fmla="*/ 5749 h 8532"/>
                  <a:gd name="T58" fmla="*/ 4719 w 9969"/>
                  <a:gd name="T59" fmla="*/ 3249 h 8532"/>
                  <a:gd name="T60" fmla="*/ 7249 w 9969"/>
                  <a:gd name="T61" fmla="*/ 2124 h 8532"/>
                  <a:gd name="T62" fmla="*/ 7249 w 9969"/>
                  <a:gd name="T63" fmla="*/ 2562 h 8532"/>
                  <a:gd name="T64" fmla="*/ 6937 w 9969"/>
                  <a:gd name="T65" fmla="*/ 3156 h 8532"/>
                  <a:gd name="T66" fmla="*/ 6405 w 9969"/>
                  <a:gd name="T67" fmla="*/ 3843 h 8532"/>
                  <a:gd name="T68" fmla="*/ 5687 w 9969"/>
                  <a:gd name="T69" fmla="*/ 4593 h 8532"/>
                  <a:gd name="T70" fmla="*/ 5343 w 9969"/>
                  <a:gd name="T71" fmla="*/ 4499 h 8532"/>
                  <a:gd name="T72" fmla="*/ 5624 w 9969"/>
                  <a:gd name="T73" fmla="*/ 4906 h 8532"/>
                  <a:gd name="T74" fmla="*/ 5468 w 9969"/>
                  <a:gd name="T75" fmla="*/ 5218 h 8532"/>
                  <a:gd name="T76" fmla="*/ 4750 w 9969"/>
                  <a:gd name="T77" fmla="*/ 5843 h 8532"/>
                  <a:gd name="T78" fmla="*/ 4156 w 9969"/>
                  <a:gd name="T79" fmla="*/ 5749 h 8532"/>
                  <a:gd name="T80" fmla="*/ 7562 w 9969"/>
                  <a:gd name="T81" fmla="*/ 5468 h 8532"/>
                  <a:gd name="T82" fmla="*/ 7562 w 9969"/>
                  <a:gd name="T83" fmla="*/ 5468 h 8532"/>
                  <a:gd name="T84" fmla="*/ 4781 w 9969"/>
                  <a:gd name="T85" fmla="*/ 6499 h 8532"/>
                  <a:gd name="T86" fmla="*/ 4938 w 9969"/>
                  <a:gd name="T87" fmla="*/ 6093 h 8532"/>
                  <a:gd name="T88" fmla="*/ 5749 w 9969"/>
                  <a:gd name="T89" fmla="*/ 5312 h 8532"/>
                  <a:gd name="T90" fmla="*/ 6312 w 9969"/>
                  <a:gd name="T91" fmla="*/ 5187 h 8532"/>
                  <a:gd name="T92" fmla="*/ 6218 w 9969"/>
                  <a:gd name="T93" fmla="*/ 4624 h 8532"/>
                  <a:gd name="T94" fmla="*/ 6999 w 9969"/>
                  <a:gd name="T95" fmla="*/ 3749 h 8532"/>
                  <a:gd name="T96" fmla="*/ 7405 w 9969"/>
                  <a:gd name="T97" fmla="*/ 2905 h 8532"/>
                  <a:gd name="T98" fmla="*/ 7968 w 9969"/>
                  <a:gd name="T99" fmla="*/ 2624 h 8532"/>
                  <a:gd name="T100" fmla="*/ 7562 w 9969"/>
                  <a:gd name="T101" fmla="*/ 5468 h 8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969" h="8532">
                    <a:moveTo>
                      <a:pt x="9874" y="969"/>
                    </a:moveTo>
                    <a:lnTo>
                      <a:pt x="9874" y="969"/>
                    </a:lnTo>
                    <a:cubicBezTo>
                      <a:pt x="9874" y="969"/>
                      <a:pt x="8624" y="0"/>
                      <a:pt x="6280" y="125"/>
                    </a:cubicBezTo>
                    <a:cubicBezTo>
                      <a:pt x="3969" y="0"/>
                      <a:pt x="2719" y="969"/>
                      <a:pt x="2719" y="969"/>
                    </a:cubicBezTo>
                    <a:cubicBezTo>
                      <a:pt x="2688" y="1250"/>
                      <a:pt x="2656" y="1500"/>
                      <a:pt x="2656" y="1750"/>
                    </a:cubicBezTo>
                    <a:cubicBezTo>
                      <a:pt x="2375" y="1532"/>
                      <a:pt x="1625" y="1063"/>
                      <a:pt x="938" y="1843"/>
                    </a:cubicBezTo>
                    <a:cubicBezTo>
                      <a:pt x="0" y="2812"/>
                      <a:pt x="2094" y="5499"/>
                      <a:pt x="2875" y="5187"/>
                    </a:cubicBezTo>
                    <a:cubicBezTo>
                      <a:pt x="3094" y="6281"/>
                      <a:pt x="3469" y="6906"/>
                      <a:pt x="3750" y="7218"/>
                    </a:cubicBezTo>
                    <a:cubicBezTo>
                      <a:pt x="3750" y="7218"/>
                      <a:pt x="4031" y="7937"/>
                      <a:pt x="3969" y="8062"/>
                    </a:cubicBezTo>
                    <a:cubicBezTo>
                      <a:pt x="3969" y="8062"/>
                      <a:pt x="4188" y="8406"/>
                      <a:pt x="5687" y="8499"/>
                    </a:cubicBezTo>
                    <a:cubicBezTo>
                      <a:pt x="5780" y="8531"/>
                      <a:pt x="5905" y="8531"/>
                      <a:pt x="6030" y="8531"/>
                    </a:cubicBezTo>
                    <a:cubicBezTo>
                      <a:pt x="6124" y="8531"/>
                      <a:pt x="6218" y="8531"/>
                      <a:pt x="6280" y="8531"/>
                    </a:cubicBezTo>
                    <a:cubicBezTo>
                      <a:pt x="6374" y="8531"/>
                      <a:pt x="6437" y="8531"/>
                      <a:pt x="6530" y="8531"/>
                    </a:cubicBezTo>
                    <a:cubicBezTo>
                      <a:pt x="6687" y="8531"/>
                      <a:pt x="6812" y="8531"/>
                      <a:pt x="6905" y="8499"/>
                    </a:cubicBezTo>
                    <a:cubicBezTo>
                      <a:pt x="8374" y="8406"/>
                      <a:pt x="8593" y="8062"/>
                      <a:pt x="8593" y="8062"/>
                    </a:cubicBezTo>
                    <a:cubicBezTo>
                      <a:pt x="8562" y="7937"/>
                      <a:pt x="8843" y="7218"/>
                      <a:pt x="8843" y="7218"/>
                    </a:cubicBezTo>
                    <a:cubicBezTo>
                      <a:pt x="9218" y="6781"/>
                      <a:pt x="9780" y="5781"/>
                      <a:pt x="9937" y="3749"/>
                    </a:cubicBezTo>
                    <a:cubicBezTo>
                      <a:pt x="9937" y="3406"/>
                      <a:pt x="9968" y="3093"/>
                      <a:pt x="9968" y="2781"/>
                    </a:cubicBezTo>
                    <a:cubicBezTo>
                      <a:pt x="9968" y="2249"/>
                      <a:pt x="9937" y="1657"/>
                      <a:pt x="9874" y="969"/>
                    </a:cubicBezTo>
                    <a:close/>
                    <a:moveTo>
                      <a:pt x="2563" y="4468"/>
                    </a:moveTo>
                    <a:lnTo>
                      <a:pt x="2563" y="4468"/>
                    </a:lnTo>
                    <a:cubicBezTo>
                      <a:pt x="2563" y="4468"/>
                      <a:pt x="1437" y="3656"/>
                      <a:pt x="1375" y="2718"/>
                    </a:cubicBezTo>
                    <a:cubicBezTo>
                      <a:pt x="1281" y="1813"/>
                      <a:pt x="2188" y="1937"/>
                      <a:pt x="2625" y="2406"/>
                    </a:cubicBezTo>
                    <a:cubicBezTo>
                      <a:pt x="2625" y="2531"/>
                      <a:pt x="2625" y="2656"/>
                      <a:pt x="2625" y="2781"/>
                    </a:cubicBezTo>
                    <a:cubicBezTo>
                      <a:pt x="2625" y="3093"/>
                      <a:pt x="2625" y="3406"/>
                      <a:pt x="2656" y="3749"/>
                    </a:cubicBezTo>
                    <a:cubicBezTo>
                      <a:pt x="2688" y="3968"/>
                      <a:pt x="2688" y="4187"/>
                      <a:pt x="2719" y="4374"/>
                    </a:cubicBezTo>
                    <a:cubicBezTo>
                      <a:pt x="2688" y="4374"/>
                      <a:pt x="2625" y="4406"/>
                      <a:pt x="2563" y="4468"/>
                    </a:cubicBezTo>
                    <a:close/>
                    <a:moveTo>
                      <a:pt x="4156" y="5749"/>
                    </a:moveTo>
                    <a:lnTo>
                      <a:pt x="4156" y="5749"/>
                    </a:lnTo>
                    <a:cubicBezTo>
                      <a:pt x="3875" y="5031"/>
                      <a:pt x="4094" y="4062"/>
                      <a:pt x="4719" y="3249"/>
                    </a:cubicBezTo>
                    <a:cubicBezTo>
                      <a:pt x="5437" y="2343"/>
                      <a:pt x="6468" y="1906"/>
                      <a:pt x="7249" y="2124"/>
                    </a:cubicBezTo>
                    <a:cubicBezTo>
                      <a:pt x="7249" y="2156"/>
                      <a:pt x="7530" y="2280"/>
                      <a:pt x="7249" y="2562"/>
                    </a:cubicBezTo>
                    <a:cubicBezTo>
                      <a:pt x="7124" y="2718"/>
                      <a:pt x="6999" y="2999"/>
                      <a:pt x="6937" y="3156"/>
                    </a:cubicBezTo>
                    <a:cubicBezTo>
                      <a:pt x="6843" y="3343"/>
                      <a:pt x="6687" y="3531"/>
                      <a:pt x="6405" y="3843"/>
                    </a:cubicBezTo>
                    <a:cubicBezTo>
                      <a:pt x="6124" y="4124"/>
                      <a:pt x="5874" y="4593"/>
                      <a:pt x="5687" y="4593"/>
                    </a:cubicBezTo>
                    <a:cubicBezTo>
                      <a:pt x="5530" y="4593"/>
                      <a:pt x="5343" y="4499"/>
                      <a:pt x="5343" y="4499"/>
                    </a:cubicBezTo>
                    <a:cubicBezTo>
                      <a:pt x="5343" y="4499"/>
                      <a:pt x="5687" y="4812"/>
                      <a:pt x="5624" y="4906"/>
                    </a:cubicBezTo>
                    <a:cubicBezTo>
                      <a:pt x="5562" y="4968"/>
                      <a:pt x="5562" y="5062"/>
                      <a:pt x="5468" y="5218"/>
                    </a:cubicBezTo>
                    <a:cubicBezTo>
                      <a:pt x="5374" y="5374"/>
                      <a:pt x="4938" y="5781"/>
                      <a:pt x="4750" y="5843"/>
                    </a:cubicBezTo>
                    <a:cubicBezTo>
                      <a:pt x="4531" y="5937"/>
                      <a:pt x="4313" y="6031"/>
                      <a:pt x="4156" y="5749"/>
                    </a:cubicBezTo>
                    <a:close/>
                    <a:moveTo>
                      <a:pt x="7562" y="5468"/>
                    </a:moveTo>
                    <a:lnTo>
                      <a:pt x="7562" y="5468"/>
                    </a:lnTo>
                    <a:cubicBezTo>
                      <a:pt x="6780" y="6468"/>
                      <a:pt x="5593" y="6906"/>
                      <a:pt x="4781" y="6499"/>
                    </a:cubicBezTo>
                    <a:cubicBezTo>
                      <a:pt x="4781" y="6406"/>
                      <a:pt x="4625" y="6281"/>
                      <a:pt x="4938" y="6093"/>
                    </a:cubicBezTo>
                    <a:cubicBezTo>
                      <a:pt x="5094" y="5999"/>
                      <a:pt x="5624" y="5656"/>
                      <a:pt x="5749" y="5312"/>
                    </a:cubicBezTo>
                    <a:cubicBezTo>
                      <a:pt x="5874" y="4968"/>
                      <a:pt x="6312" y="5187"/>
                      <a:pt x="6312" y="5187"/>
                    </a:cubicBezTo>
                    <a:cubicBezTo>
                      <a:pt x="6312" y="5187"/>
                      <a:pt x="6030" y="4937"/>
                      <a:pt x="6218" y="4624"/>
                    </a:cubicBezTo>
                    <a:cubicBezTo>
                      <a:pt x="6405" y="4312"/>
                      <a:pt x="6655" y="4031"/>
                      <a:pt x="6999" y="3749"/>
                    </a:cubicBezTo>
                    <a:cubicBezTo>
                      <a:pt x="7343" y="3468"/>
                      <a:pt x="7312" y="3124"/>
                      <a:pt x="7405" y="2905"/>
                    </a:cubicBezTo>
                    <a:cubicBezTo>
                      <a:pt x="7499" y="2656"/>
                      <a:pt x="7843" y="2468"/>
                      <a:pt x="7968" y="2624"/>
                    </a:cubicBezTo>
                    <a:cubicBezTo>
                      <a:pt x="8468" y="3312"/>
                      <a:pt x="8312" y="4499"/>
                      <a:pt x="7562" y="5468"/>
                    </a:cubicBezTo>
                    <a:close/>
                  </a:path>
                </a:pathLst>
              </a:custGeom>
              <a:solidFill>
                <a:schemeClr val="accent1"/>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914400"/>
                <a:endParaRPr lang="en-US">
                  <a:solidFill>
                    <a:srgbClr val="F8DD8C"/>
                  </a:solidFill>
                </a:endParaRPr>
              </a:p>
            </p:txBody>
          </p:sp>
        </p:grpSp>
      </p:grpSp>
      <p:sp>
        <p:nvSpPr>
          <p:cNvPr id="2" name="Title 1">
            <a:extLst>
              <a:ext uri="{FF2B5EF4-FFF2-40B4-BE49-F238E27FC236}">
                <a16:creationId xmlns:a16="http://schemas.microsoft.com/office/drawing/2014/main" id="{D158C881-F394-4C28-B892-DC5A5074309A}"/>
              </a:ext>
            </a:extLst>
          </p:cNvPr>
          <p:cNvSpPr>
            <a:spLocks noGrp="1"/>
          </p:cNvSpPr>
          <p:nvPr>
            <p:ph type="title"/>
          </p:nvPr>
        </p:nvSpPr>
        <p:spPr/>
        <p:txBody>
          <a:bodyPr/>
          <a:lstStyle/>
          <a:p>
            <a:endParaRPr lang="en-US"/>
          </a:p>
        </p:txBody>
      </p:sp>
      <p:sp>
        <p:nvSpPr>
          <p:cNvPr id="12" name="Text Placeholder 11">
            <a:extLst>
              <a:ext uri="{FF2B5EF4-FFF2-40B4-BE49-F238E27FC236}">
                <a16:creationId xmlns:a16="http://schemas.microsoft.com/office/drawing/2014/main" id="{8C5811BF-249A-4384-B99F-F30D47090F39}"/>
              </a:ext>
            </a:extLst>
          </p:cNvPr>
          <p:cNvSpPr>
            <a:spLocks noGrp="1"/>
          </p:cNvSpPr>
          <p:nvPr>
            <p:ph type="body" idx="1"/>
          </p:nvPr>
        </p:nvSpPr>
        <p:spPr/>
        <p:txBody>
          <a:bodyPr/>
          <a:lstStyle/>
          <a:p>
            <a:endParaRPr lang="en-US"/>
          </a:p>
        </p:txBody>
      </p:sp>
      <p:sp>
        <p:nvSpPr>
          <p:cNvPr id="13" name="Subtitle 12">
            <a:extLst>
              <a:ext uri="{FF2B5EF4-FFF2-40B4-BE49-F238E27FC236}">
                <a16:creationId xmlns:a16="http://schemas.microsoft.com/office/drawing/2014/main" id="{6933B60E-4E2D-45A4-815C-69D98F5682CC}"/>
              </a:ext>
            </a:extLst>
          </p:cNvPr>
          <p:cNvSpPr>
            <a:spLocks noGrp="1"/>
          </p:cNvSpPr>
          <p:nvPr>
            <p:ph type="subTitle" idx="2"/>
          </p:nvPr>
        </p:nvSpPr>
        <p:spPr/>
        <p:txBody>
          <a:bodyPr/>
          <a:lstStyle/>
          <a:p>
            <a:endParaRPr lang="en-US"/>
          </a:p>
        </p:txBody>
      </p:sp>
    </p:spTree>
    <p:extLst>
      <p:ext uri="{BB962C8B-B14F-4D97-AF65-F5344CB8AC3E}">
        <p14:creationId xmlns:p14="http://schemas.microsoft.com/office/powerpoint/2010/main" val="811541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FEF960D7-4097-4B57-96C8-D171DD2B8E28}"/>
    </a:ext>
  </a:extLst>
</a:theme>
</file>

<file path=ppt/theme/theme2.xml><?xml version="1.0" encoding="utf-8"?>
<a:theme xmlns:a="http://schemas.openxmlformats.org/drawingml/2006/main" name="Current">
  <a:themeElements>
    <a:clrScheme name="52b1ff">
      <a:dk1>
        <a:srgbClr val="343434"/>
      </a:dk1>
      <a:lt1>
        <a:srgbClr val="FFFFFF"/>
      </a:lt1>
      <a:dk2>
        <a:srgbClr val="071E3C"/>
      </a:dk2>
      <a:lt2>
        <a:srgbClr val="EDEBE8"/>
      </a:lt2>
      <a:accent1>
        <a:srgbClr val="3F50BF"/>
      </a:accent1>
      <a:accent2>
        <a:srgbClr val="00BA9E"/>
      </a:accent2>
      <a:accent3>
        <a:srgbClr val="51B1FF"/>
      </a:accent3>
      <a:accent4>
        <a:srgbClr val="E56959"/>
      </a:accent4>
      <a:accent5>
        <a:srgbClr val="F3A152"/>
      </a:accent5>
      <a:accent6>
        <a:srgbClr val="F5D559"/>
      </a:accent6>
      <a:hlink>
        <a:srgbClr val="52B1FF"/>
      </a:hlink>
      <a:folHlink>
        <a:srgbClr val="9797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edallia Slides for SEB  -  Read-Only" id="{A01F7A5E-3F09-4836-A0FC-B2AA5B0F1F3B}" vid="{72F5397E-DC4B-4383-B155-BB78447A5EA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E64AEEDD9B7A4D93545ACBE97D4615" ma:contentTypeVersion="2" ma:contentTypeDescription="Create a new document." ma:contentTypeScope="" ma:versionID="f49002b78e3a4a71b814eef46a983816">
  <xsd:schema xmlns:xsd="http://www.w3.org/2001/XMLSchema" xmlns:xs="http://www.w3.org/2001/XMLSchema" xmlns:p="http://schemas.microsoft.com/office/2006/metadata/properties" xmlns:ns2="http://schemas.microsoft.com/sharepoint/v3/fields" targetNamespace="http://schemas.microsoft.com/office/2006/metadata/properties" ma:root="true" ma:fieldsID="38f6db2dd0d9a0cf6a8dc37be32b365b" ns2:_="">
    <xsd:import namespace="http://schemas.microsoft.com/sharepoint/v3/fields"/>
    <xsd:element name="properties">
      <xsd:complexType>
        <xsd:sequence>
          <xsd:element name="documentManagement">
            <xsd:complexType>
              <xsd:all>
                <xsd:element ref="ns2:_Status" minOccurs="0"/>
                <xsd:element ref="ns2:_Vers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8" nillable="true" ma:displayName="Status" ma:default="Not Started"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element name="_Version" ma:index="9" nillable="true" ma:displayName="Version" ma:internalName="_Version">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Version xmlns="http://schemas.microsoft.com/sharepoint/v3/fields" xsi:nil="true"/>
    <_Status xmlns="http://schemas.microsoft.com/sharepoint/v3/fields">Not Started</_Status>
  </documentManagement>
</p:properties>
</file>

<file path=customXml/itemProps1.xml><?xml version="1.0" encoding="utf-8"?>
<ds:datastoreItem xmlns:ds="http://schemas.openxmlformats.org/officeDocument/2006/customXml" ds:itemID="{E4214858-785C-42F7-BE66-6D0E79395FC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7D2A1B0-FF3E-4009-940D-AED0EB70AA20}">
  <ds:schemaRefs>
    <ds:schemaRef ds:uri="http://schemas.microsoft.com/sharepoint/v3/contenttype/forms"/>
  </ds:schemaRefs>
</ds:datastoreItem>
</file>

<file path=customXml/itemProps3.xml><?xml version="1.0" encoding="utf-8"?>
<ds:datastoreItem xmlns:ds="http://schemas.openxmlformats.org/officeDocument/2006/customXml" ds:itemID="{7B6F2769-7194-4217-93D3-3AF3A4742282}">
  <ds:schemaRefs>
    <ds:schemaRef ds:uri="http://purl.org/dc/elements/1.1/"/>
    <ds:schemaRef ds:uri="http://www.w3.org/XML/1998/namespace"/>
    <ds:schemaRef ds:uri="http://schemas.microsoft.com/office/infopath/2007/PartnerControls"/>
    <ds:schemaRef ds:uri="http://schemas.microsoft.com/sharepoint/v3/fields"/>
    <ds:schemaRef ds:uri="http://schemas.openxmlformats.org/package/2006/metadata/core-properties"/>
    <ds:schemaRef ds:uri="http://schemas.microsoft.com/office/2006/documentManagement/types"/>
    <ds:schemaRef ds:uri="http://schemas.microsoft.com/office/2006/metadata/properties"/>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FNEMasterTemplateForThemePreview.pptx</Template>
  <TotalTime>1769</TotalTime>
  <Words>733</Words>
  <Application>Microsoft Office PowerPoint</Application>
  <PresentationFormat>Widescreen</PresentationFormat>
  <Paragraphs>89</Paragraphs>
  <Slides>8</Slides>
  <Notes>7</Notes>
  <HiddenSlides>0</HiddenSlides>
  <MMClips>0</MMClips>
  <ScaleCrop>false</ScaleCrop>
  <HeadingPairs>
    <vt:vector size="6" baseType="variant">
      <vt:variant>
        <vt:lpstr>Fonts Used</vt:lpstr>
      </vt:variant>
      <vt:variant>
        <vt:i4>16</vt:i4>
      </vt:variant>
      <vt:variant>
        <vt:lpstr>Theme</vt:lpstr>
      </vt:variant>
      <vt:variant>
        <vt:i4>2</vt:i4>
      </vt:variant>
      <vt:variant>
        <vt:lpstr>Slide Titles</vt:lpstr>
      </vt:variant>
      <vt:variant>
        <vt:i4>8</vt:i4>
      </vt:variant>
    </vt:vector>
  </HeadingPairs>
  <TitlesOfParts>
    <vt:vector size="26" baseType="lpstr">
      <vt:lpstr>맑은 고딕</vt:lpstr>
      <vt:lpstr>Arial</vt:lpstr>
      <vt:lpstr>Arial Black</vt:lpstr>
      <vt:lpstr>Calibri</vt:lpstr>
      <vt:lpstr>Century Gothic</vt:lpstr>
      <vt:lpstr>Noto Sans Symbols</vt:lpstr>
      <vt:lpstr>Pacifico</vt:lpstr>
      <vt:lpstr>Proxima Nova</vt:lpstr>
      <vt:lpstr>Roboto</vt:lpstr>
      <vt:lpstr>Roboto Condensed</vt:lpstr>
      <vt:lpstr>Roboto Condensed Light</vt:lpstr>
      <vt:lpstr>Rockwell</vt:lpstr>
      <vt:lpstr>Segoe UI</vt:lpstr>
      <vt:lpstr>Segoe UI Semilight</vt:lpstr>
      <vt:lpstr>Source Sans Pro</vt:lpstr>
      <vt:lpstr>Source Sans Pro Light</vt:lpstr>
      <vt:lpstr>Simple Light</vt:lpstr>
      <vt:lpstr>Current</vt:lpstr>
      <vt:lpstr>Medallia  Closing the Loop</vt:lpstr>
      <vt:lpstr>Closing the Loop Why It Matters?</vt:lpstr>
      <vt:lpstr>Closing the Loop Triggering Alerts</vt:lpstr>
      <vt:lpstr>Closing the Loop: Responding (Step 1) Review Response</vt:lpstr>
      <vt:lpstr>Closing the Loop: Responding (Step 2) Contact the Customer</vt:lpstr>
      <vt:lpstr>Closing the Loop: Rapid Response Example Template</vt:lpstr>
      <vt:lpstr>Closing the Loop: Root Causes Aggregate Insights Across the Company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Mallory Moncrief</cp:lastModifiedBy>
  <cp:revision>125</cp:revision>
  <cp:lastPrinted>2014-10-21T20:51:41Z</cp:lastPrinted>
  <dcterms:created xsi:type="dcterms:W3CDTF">2010-04-12T23:12:02Z</dcterms:created>
  <dcterms:modified xsi:type="dcterms:W3CDTF">2019-06-27T18:48:44Z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0x0101000DE64AEEDD9B7A4D93545ACBE97D4615</vt:lpwstr>
  </property>
</Properties>
</file>