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811" r:id="rId4"/>
  </p:sldMasterIdLst>
  <p:notesMasterIdLst>
    <p:notesMasterId r:id="rId13"/>
  </p:notesMasterIdLst>
  <p:sldIdLst>
    <p:sldId id="256" r:id="rId5"/>
    <p:sldId id="314" r:id="rId6"/>
    <p:sldId id="313" r:id="rId7"/>
    <p:sldId id="315" r:id="rId8"/>
    <p:sldId id="316" r:id="rId9"/>
    <p:sldId id="318" r:id="rId10"/>
    <p:sldId id="319" r:id="rId11"/>
    <p:sldId id="320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D028"/>
    <a:srgbClr val="7F5CB0"/>
    <a:srgbClr val="9A90C5"/>
    <a:srgbClr val="5E4A88"/>
    <a:srgbClr val="E46C0A"/>
    <a:srgbClr val="C6004A"/>
    <a:srgbClr val="0000FF"/>
    <a:srgbClr val="403152"/>
    <a:srgbClr val="80C6C3"/>
    <a:srgbClr val="008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06" autoAdjust="0"/>
    <p:restoredTop sz="79444" autoAdjust="0"/>
  </p:normalViewPr>
  <p:slideViewPr>
    <p:cSldViewPr snapToGrid="0" snapToObjects="1">
      <p:cViewPr varScale="1">
        <p:scale>
          <a:sx n="69" d="100"/>
          <a:sy n="69" d="100"/>
        </p:scale>
        <p:origin x="672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BCEF6-5364-C443-8804-A00BE2C3FCC6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36438-2AED-AA4A-8B6A-0E11D5D87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104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1" name="Google Shape;2601;g356636be3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02" name="Google Shape;2602;g356636be3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3" name="Google Shape;2603;g356636be32_0_0:notes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: Title, Subtitle, Content">
  <p:cSld name="Center: Title, Subtitle, Content">
    <p:bg>
      <p:bgPr>
        <a:solidFill>
          <a:srgbClr val="FFFFF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body" idx="1"/>
          </p:nvPr>
        </p:nvSpPr>
        <p:spPr>
          <a:xfrm>
            <a:off x="609600" y="1970617"/>
            <a:ext cx="10970800" cy="39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609585" marR="0" lvl="0" indent="-411470" algn="l" rtl="0">
              <a:spcBef>
                <a:spcPts val="1600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11470" algn="l" rtl="0"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609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2"/>
          </p:nvPr>
        </p:nvSpPr>
        <p:spPr>
          <a:xfrm>
            <a:off x="2135400" y="950591"/>
            <a:ext cx="7921200" cy="668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ctr" rtl="0">
              <a:spcBef>
                <a:spcPts val="1600"/>
              </a:spcBef>
              <a:spcAft>
                <a:spcPts val="0"/>
              </a:spcAft>
              <a:buNone/>
              <a:defRPr sz="3200">
                <a:solidFill>
                  <a:schemeClr val="accent3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0406954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85">
          <p15:clr>
            <a:srgbClr val="FA7B17"/>
          </p15:clr>
        </p15:guide>
        <p15:guide id="2" orient="horz" pos="758">
          <p15:clr>
            <a:srgbClr val="FA7B17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7">
  <p:cSld name="Chapter Slide 7">
    <p:bg>
      <p:bgPr>
        <a:solidFill>
          <a:srgbClr val="F4F0ED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4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13" name="Google Shape;113;p24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63062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objectives">
  <p:cSld name="Agenda objectives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/>
          <p:nvPr/>
        </p:nvSpPr>
        <p:spPr>
          <a:xfrm>
            <a:off x="-165067" y="-152533"/>
            <a:ext cx="5105400" cy="7150100"/>
          </a:xfrm>
          <a:custGeom>
            <a:avLst/>
            <a:gdLst/>
            <a:ahLst/>
            <a:cxnLst/>
            <a:rect l="l" t="t" r="r" b="b"/>
            <a:pathLst>
              <a:path w="153162" h="214503" extrusionOk="0">
                <a:moveTo>
                  <a:pt x="127254" y="214503"/>
                </a:moveTo>
                <a:lnTo>
                  <a:pt x="153162" y="0"/>
                </a:lnTo>
                <a:lnTo>
                  <a:pt x="0" y="0"/>
                </a:lnTo>
                <a:lnTo>
                  <a:pt x="0" y="2133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116" name="Google Shape;116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1440" y="6275379"/>
            <a:ext cx="1320365" cy="2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19149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8">
          <p15:clr>
            <a:srgbClr val="FA7B17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in Circle">
  <p:cSld name="Headline in Circle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7"/>
          <p:cNvSpPr/>
          <p:nvPr/>
        </p:nvSpPr>
        <p:spPr>
          <a:xfrm>
            <a:off x="-457200" y="394471"/>
            <a:ext cx="3912800" cy="3912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22" name="Google Shape;122;p27"/>
          <p:cNvSpPr/>
          <p:nvPr/>
        </p:nvSpPr>
        <p:spPr>
          <a:xfrm>
            <a:off x="-192179" y="394471"/>
            <a:ext cx="3912800" cy="3912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23" name="Google Shape;123;p27"/>
          <p:cNvSpPr txBox="1">
            <a:spLocks noGrp="1"/>
          </p:cNvSpPr>
          <p:nvPr>
            <p:ph type="title"/>
          </p:nvPr>
        </p:nvSpPr>
        <p:spPr>
          <a:xfrm>
            <a:off x="60821" y="1183871"/>
            <a:ext cx="3406800" cy="2334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435745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 text">
  <p:cSld name="Three column text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oogle Shape;125;p28"/>
          <p:cNvGrpSpPr/>
          <p:nvPr/>
        </p:nvGrpSpPr>
        <p:grpSpPr>
          <a:xfrm>
            <a:off x="629326" y="1395431"/>
            <a:ext cx="3429141" cy="4518736"/>
            <a:chOff x="475566" y="1046573"/>
            <a:chExt cx="2571856" cy="3389052"/>
          </a:xfrm>
        </p:grpSpPr>
        <p:sp>
          <p:nvSpPr>
            <p:cNvPr id="126" name="Google Shape;126;p28"/>
            <p:cNvSpPr/>
            <p:nvPr/>
          </p:nvSpPr>
          <p:spPr>
            <a:xfrm>
              <a:off x="475566" y="1063625"/>
              <a:ext cx="25713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27" name="Google Shape;127;p28"/>
            <p:cNvSpPr/>
            <p:nvPr/>
          </p:nvSpPr>
          <p:spPr>
            <a:xfrm rot="10800000" flipH="1">
              <a:off x="476122" y="1046573"/>
              <a:ext cx="2571300" cy="445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  <p:sp>
          <p:nvSpPr>
            <p:cNvPr id="128" name="Google Shape;128;p28"/>
            <p:cNvSpPr/>
            <p:nvPr/>
          </p:nvSpPr>
          <p:spPr>
            <a:xfrm rot="10800000" flipH="1">
              <a:off x="476122" y="1491706"/>
              <a:ext cx="2571300" cy="44700"/>
            </a:xfrm>
            <a:prstGeom prst="rect">
              <a:avLst/>
            </a:prstGeom>
            <a:solidFill>
              <a:srgbClr val="8E97D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</p:grpSp>
      <p:grpSp>
        <p:nvGrpSpPr>
          <p:cNvPr id="129" name="Google Shape;129;p28"/>
          <p:cNvGrpSpPr/>
          <p:nvPr/>
        </p:nvGrpSpPr>
        <p:grpSpPr>
          <a:xfrm>
            <a:off x="4381756" y="1395433"/>
            <a:ext cx="3429233" cy="4518733"/>
            <a:chOff x="3284266" y="1046575"/>
            <a:chExt cx="2571925" cy="3389050"/>
          </a:xfrm>
        </p:grpSpPr>
        <p:sp>
          <p:nvSpPr>
            <p:cNvPr id="130" name="Google Shape;130;p28"/>
            <p:cNvSpPr/>
            <p:nvPr/>
          </p:nvSpPr>
          <p:spPr>
            <a:xfrm>
              <a:off x="3286091" y="1063625"/>
              <a:ext cx="2570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31" name="Google Shape;131;p28"/>
            <p:cNvSpPr/>
            <p:nvPr/>
          </p:nvSpPr>
          <p:spPr>
            <a:xfrm rot="10800000" flipH="1">
              <a:off x="3284266" y="1046575"/>
              <a:ext cx="2571300" cy="445500"/>
            </a:xfrm>
            <a:prstGeom prst="rect">
              <a:avLst/>
            </a:prstGeom>
            <a:solidFill>
              <a:srgbClr val="00BFA5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  <p:sp>
          <p:nvSpPr>
            <p:cNvPr id="132" name="Google Shape;132;p28"/>
            <p:cNvSpPr/>
            <p:nvPr/>
          </p:nvSpPr>
          <p:spPr>
            <a:xfrm rot="10800000" flipH="1">
              <a:off x="3284266" y="1491709"/>
              <a:ext cx="2571300" cy="44700"/>
            </a:xfrm>
            <a:prstGeom prst="rect">
              <a:avLst/>
            </a:prstGeom>
            <a:solidFill>
              <a:srgbClr val="00BFA5">
                <a:alpha val="51920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</p:grpSp>
      <p:grpSp>
        <p:nvGrpSpPr>
          <p:cNvPr id="133" name="Google Shape;133;p28"/>
          <p:cNvGrpSpPr/>
          <p:nvPr/>
        </p:nvGrpSpPr>
        <p:grpSpPr>
          <a:xfrm>
            <a:off x="8134275" y="1406797"/>
            <a:ext cx="3428400" cy="4518733"/>
            <a:chOff x="6073322" y="1055098"/>
            <a:chExt cx="2571300" cy="3389050"/>
          </a:xfrm>
        </p:grpSpPr>
        <p:sp>
          <p:nvSpPr>
            <p:cNvPr id="134" name="Google Shape;134;p28"/>
            <p:cNvSpPr/>
            <p:nvPr/>
          </p:nvSpPr>
          <p:spPr>
            <a:xfrm>
              <a:off x="6073956" y="1072147"/>
              <a:ext cx="2570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 </a:t>
              </a: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35" name="Google Shape;135;p28"/>
            <p:cNvSpPr/>
            <p:nvPr/>
          </p:nvSpPr>
          <p:spPr>
            <a:xfrm rot="10800000" flipH="1">
              <a:off x="6073322" y="1055098"/>
              <a:ext cx="2571300" cy="445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  <p:sp>
          <p:nvSpPr>
            <p:cNvPr id="136" name="Google Shape;136;p28"/>
            <p:cNvSpPr/>
            <p:nvPr/>
          </p:nvSpPr>
          <p:spPr>
            <a:xfrm rot="10800000" flipH="1">
              <a:off x="6073322" y="1500231"/>
              <a:ext cx="2571300" cy="44700"/>
            </a:xfrm>
            <a:prstGeom prst="rect">
              <a:avLst/>
            </a:prstGeom>
            <a:solidFill>
              <a:srgbClr val="51B1FF">
                <a:alpha val="55769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</p:grpSp>
      <p:sp>
        <p:nvSpPr>
          <p:cNvPr id="137" name="Google Shape;137;p28"/>
          <p:cNvSpPr txBox="1">
            <a:spLocks noGrp="1"/>
          </p:cNvSpPr>
          <p:nvPr>
            <p:ph type="title"/>
          </p:nvPr>
        </p:nvSpPr>
        <p:spPr>
          <a:xfrm>
            <a:off x="610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870165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9">
          <p15:clr>
            <a:srgbClr val="FA7B17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 text">
  <p:cSld name="Two column text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oogle Shape;139;p29"/>
          <p:cNvGrpSpPr/>
          <p:nvPr/>
        </p:nvGrpSpPr>
        <p:grpSpPr>
          <a:xfrm>
            <a:off x="625816" y="1449330"/>
            <a:ext cx="5241257" cy="4518719"/>
            <a:chOff x="666884" y="1086986"/>
            <a:chExt cx="3737348" cy="3389039"/>
          </a:xfrm>
        </p:grpSpPr>
        <p:sp>
          <p:nvSpPr>
            <p:cNvPr id="140" name="Google Shape;140;p29"/>
            <p:cNvSpPr/>
            <p:nvPr/>
          </p:nvSpPr>
          <p:spPr>
            <a:xfrm>
              <a:off x="667132" y="1104025"/>
              <a:ext cx="3737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41" name="Google Shape;141;p29"/>
            <p:cNvSpPr/>
            <p:nvPr/>
          </p:nvSpPr>
          <p:spPr>
            <a:xfrm rot="10800000" flipH="1">
              <a:off x="666884" y="1086986"/>
              <a:ext cx="3737100" cy="445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  <p:sp>
          <p:nvSpPr>
            <p:cNvPr id="142" name="Google Shape;142;p29"/>
            <p:cNvSpPr/>
            <p:nvPr/>
          </p:nvSpPr>
          <p:spPr>
            <a:xfrm rot="10800000" flipH="1">
              <a:off x="666884" y="1532120"/>
              <a:ext cx="3737100" cy="44700"/>
            </a:xfrm>
            <a:prstGeom prst="rect">
              <a:avLst/>
            </a:prstGeom>
            <a:solidFill>
              <a:srgbClr val="8E97D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</p:grpSp>
      <p:grpSp>
        <p:nvGrpSpPr>
          <p:cNvPr id="143" name="Google Shape;143;p29"/>
          <p:cNvGrpSpPr/>
          <p:nvPr/>
        </p:nvGrpSpPr>
        <p:grpSpPr>
          <a:xfrm>
            <a:off x="6328705" y="1448205"/>
            <a:ext cx="5237480" cy="4518644"/>
            <a:chOff x="4742462" y="1086142"/>
            <a:chExt cx="3734655" cy="3388983"/>
          </a:xfrm>
        </p:grpSpPr>
        <p:sp>
          <p:nvSpPr>
            <p:cNvPr id="144" name="Google Shape;144;p29"/>
            <p:cNvSpPr/>
            <p:nvPr/>
          </p:nvSpPr>
          <p:spPr>
            <a:xfrm>
              <a:off x="4742716" y="1104025"/>
              <a:ext cx="3734400" cy="3371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45" name="Google Shape;145;p29"/>
            <p:cNvSpPr/>
            <p:nvPr/>
          </p:nvSpPr>
          <p:spPr>
            <a:xfrm rot="10800000" flipH="1">
              <a:off x="4742462" y="1086142"/>
              <a:ext cx="3734400" cy="445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  <p:sp>
          <p:nvSpPr>
            <p:cNvPr id="146" name="Google Shape;146;p29"/>
            <p:cNvSpPr/>
            <p:nvPr/>
          </p:nvSpPr>
          <p:spPr>
            <a:xfrm rot="10800000" flipH="1">
              <a:off x="4742462" y="1531276"/>
              <a:ext cx="3734400" cy="44700"/>
            </a:xfrm>
            <a:prstGeom prst="rect">
              <a:avLst/>
            </a:prstGeom>
            <a:solidFill>
              <a:srgbClr val="51B1FF">
                <a:alpha val="55769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</p:grpSp>
      <p:sp>
        <p:nvSpPr>
          <p:cNvPr id="147" name="Google Shape;147;p29"/>
          <p:cNvSpPr txBox="1">
            <a:spLocks noGrp="1"/>
          </p:cNvSpPr>
          <p:nvPr>
            <p:ph type="title"/>
          </p:nvPr>
        </p:nvSpPr>
        <p:spPr>
          <a:xfrm>
            <a:off x="610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818058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7">
          <p15:clr>
            <a:srgbClr val="FA7B17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/Arrows">
  <p:cSld name="Three Columns/Arrows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0"/>
          <p:cNvSpPr txBox="1">
            <a:spLocks noGrp="1"/>
          </p:cNvSpPr>
          <p:nvPr>
            <p:ph type="title"/>
          </p:nvPr>
        </p:nvSpPr>
        <p:spPr>
          <a:xfrm>
            <a:off x="609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0" name="Google Shape;150;p30"/>
          <p:cNvSpPr/>
          <p:nvPr/>
        </p:nvSpPr>
        <p:spPr>
          <a:xfrm>
            <a:off x="671716" y="1657801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1" name="Google Shape;151;p30"/>
          <p:cNvSpPr/>
          <p:nvPr/>
        </p:nvSpPr>
        <p:spPr>
          <a:xfrm>
            <a:off x="4370000" y="1657800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2" name="Google Shape;152;p30"/>
          <p:cNvSpPr/>
          <p:nvPr/>
        </p:nvSpPr>
        <p:spPr>
          <a:xfrm>
            <a:off x="8068284" y="1657800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3" name="Google Shape;153;p30"/>
          <p:cNvSpPr/>
          <p:nvPr/>
        </p:nvSpPr>
        <p:spPr>
          <a:xfrm>
            <a:off x="3882256" y="4546444"/>
            <a:ext cx="648000" cy="804400"/>
          </a:xfrm>
          <a:prstGeom prst="rightArrow">
            <a:avLst>
              <a:gd name="adj1" fmla="val 41852"/>
              <a:gd name="adj2" fmla="val 7618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68567" tIns="34267" rIns="68567" bIns="34267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30"/>
          <p:cNvSpPr/>
          <p:nvPr/>
        </p:nvSpPr>
        <p:spPr>
          <a:xfrm>
            <a:off x="7579185" y="4546444"/>
            <a:ext cx="648000" cy="804400"/>
          </a:xfrm>
          <a:prstGeom prst="rightArrow">
            <a:avLst>
              <a:gd name="adj1" fmla="val 41852"/>
              <a:gd name="adj2" fmla="val 7618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68567" tIns="34267" rIns="68567" bIns="34267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41970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9">
          <p15:clr>
            <a:srgbClr val="FA7B17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60430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no photo">
  <p:cSld name="Title slide no photo"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71"/>
          <p:cNvSpPr txBox="1">
            <a:spLocks noGrp="1"/>
          </p:cNvSpPr>
          <p:nvPr>
            <p:ph type="body" idx="1"/>
          </p:nvPr>
        </p:nvSpPr>
        <p:spPr>
          <a:xfrm>
            <a:off x="592667" y="4135175"/>
            <a:ext cx="10987600" cy="895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304792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558ED5"/>
              </a:buClr>
              <a:buSzPts val="4400"/>
              <a:buFont typeface="Proxima Nova"/>
              <a:buNone/>
              <a:defRPr sz="5867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23323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61" name="Google Shape;561;p71"/>
          <p:cNvSpPr txBox="1">
            <a:spLocks noGrp="1"/>
          </p:cNvSpPr>
          <p:nvPr>
            <p:ph type="body" idx="2"/>
          </p:nvPr>
        </p:nvSpPr>
        <p:spPr>
          <a:xfrm>
            <a:off x="592667" y="5031316"/>
            <a:ext cx="10987600" cy="4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304792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90EF"/>
              </a:buClr>
              <a:buSzPts val="2000"/>
              <a:buFont typeface="Proxima Nova"/>
              <a:buNone/>
              <a:defRPr sz="2667" b="0" i="0" u="none" strike="noStrike" cap="none">
                <a:solidFill>
                  <a:srgbClr val="0090E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23323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46947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50"/>
          <p:cNvSpPr txBox="1">
            <a:spLocks noGrp="1"/>
          </p:cNvSpPr>
          <p:nvPr>
            <p:ph type="body" idx="1"/>
          </p:nvPr>
        </p:nvSpPr>
        <p:spPr>
          <a:xfrm>
            <a:off x="609600" y="1225433"/>
            <a:ext cx="10970800" cy="4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30479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0EF"/>
              </a:buClr>
              <a:buSzPts val="2400"/>
              <a:buFont typeface="Proxima Nova"/>
              <a:buNone/>
              <a:defRPr sz="3200" b="0" i="0" u="none" strike="noStrike" cap="none">
                <a:solidFill>
                  <a:srgbClr val="0090E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23323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35" name="Google Shape;435;p50"/>
          <p:cNvSpPr txBox="1">
            <a:spLocks noGrp="1"/>
          </p:cNvSpPr>
          <p:nvPr>
            <p:ph type="body" idx="2"/>
          </p:nvPr>
        </p:nvSpPr>
        <p:spPr>
          <a:xfrm>
            <a:off x="609600" y="1970616"/>
            <a:ext cx="10970800" cy="39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23323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23323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36" name="Google Shape;436;p50"/>
          <p:cNvSpPr txBox="1">
            <a:spLocks noGrp="1"/>
          </p:cNvSpPr>
          <p:nvPr>
            <p:ph type="title"/>
          </p:nvPr>
        </p:nvSpPr>
        <p:spPr>
          <a:xfrm>
            <a:off x="609600" y="541865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609585" marR="0" lvl="5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1219170" marR="0" lvl="6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828754" marR="0" lvl="7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2438339" marR="0" lvl="8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623382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left side">
  <p:cSld name="Image left side"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64"/>
          <p:cNvSpPr>
            <a:spLocks noGrp="1"/>
          </p:cNvSpPr>
          <p:nvPr>
            <p:ph type="pic" idx="2"/>
          </p:nvPr>
        </p:nvSpPr>
        <p:spPr>
          <a:xfrm>
            <a:off x="0" y="1647733"/>
            <a:ext cx="5433600" cy="41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558ED5"/>
              </a:buClr>
              <a:buSzPts val="1800"/>
              <a:buFont typeface="Proxima Nova"/>
              <a:buNone/>
              <a:defRPr sz="2400" b="0" i="0" u="none" strike="noStrike" cap="none">
                <a:solidFill>
                  <a:srgbClr val="7F7F7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609585" marR="0" lvl="1" indent="-16933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073123" marR="0" lvl="2" indent="-74081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133547" marR="0" lvl="3" indent="-3386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743131" marR="0" lvl="4" indent="-169329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386582" marR="0" lvl="5" indent="-3386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996167" marR="0" lvl="6" indent="-3386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605752" marR="0" lvl="7" indent="-3386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215336" marR="0" lvl="8" indent="-3386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15" name="Google Shape;515;p64"/>
          <p:cNvSpPr txBox="1">
            <a:spLocks noGrp="1"/>
          </p:cNvSpPr>
          <p:nvPr>
            <p:ph type="body" idx="1"/>
          </p:nvPr>
        </p:nvSpPr>
        <p:spPr>
          <a:xfrm>
            <a:off x="5705447" y="1647677"/>
            <a:ext cx="5885600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3047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roxima Nova"/>
              <a:buNone/>
              <a:defRPr sz="2667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23323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16" name="Google Shape;516;p64"/>
          <p:cNvSpPr txBox="1">
            <a:spLocks noGrp="1"/>
          </p:cNvSpPr>
          <p:nvPr>
            <p:ph type="body" idx="3"/>
          </p:nvPr>
        </p:nvSpPr>
        <p:spPr>
          <a:xfrm>
            <a:off x="5705443" y="2119804"/>
            <a:ext cx="5885600" cy="36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1147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390D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11470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17" name="Google Shape;517;p64"/>
          <p:cNvSpPr txBox="1">
            <a:spLocks noGrp="1"/>
          </p:cNvSpPr>
          <p:nvPr>
            <p:ph type="title"/>
          </p:nvPr>
        </p:nvSpPr>
        <p:spPr>
          <a:xfrm>
            <a:off x="609600" y="541863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609585" marR="0" lvl="5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1219170" marR="0" lvl="6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828754" marR="0" lvl="7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2438339" marR="0" lvl="8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19529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ft Align: Title, Subtitle, Content">
  <p:cSld name="Left Align: Title, Subtitle, Content">
    <p:bg>
      <p:bgPr>
        <a:solidFill>
          <a:srgbClr val="FFFFFF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488967" y="359767"/>
            <a:ext cx="9774000" cy="6472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ubTitle" idx="1"/>
          </p:nvPr>
        </p:nvSpPr>
        <p:spPr>
          <a:xfrm>
            <a:off x="487575" y="941065"/>
            <a:ext cx="7921200" cy="668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rtl="0">
              <a:spcBef>
                <a:spcPts val="1600"/>
              </a:spcBef>
              <a:spcAft>
                <a:spcPts val="0"/>
              </a:spcAft>
              <a:buNone/>
              <a:defRPr sz="3200">
                <a:solidFill>
                  <a:schemeClr val="accent3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2502711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76">
          <p15:clr>
            <a:srgbClr val="FA7B17"/>
          </p15:clr>
        </p15:guide>
        <p15:guide id="2" pos="297">
          <p15:clr>
            <a:srgbClr val="FA7B17"/>
          </p15:clr>
        </p15:guide>
        <p15:guide id="3" orient="horz" pos="757">
          <p15:clr>
            <a:srgbClr val="FA7B17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8"/>
          <p:cNvSpPr>
            <a:spLocks noGrp="1"/>
          </p:cNvSpPr>
          <p:nvPr>
            <p:ph type="title"/>
          </p:nvPr>
        </p:nvSpPr>
        <p:spPr>
          <a:xfrm>
            <a:off x="364068" y="683685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288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8" y="1253460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08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750830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&amp; Footer (Light Vers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"/>
              <a:t>Body Level One</a:t>
            </a:r>
          </a:p>
          <a:p>
            <a:pPr lvl="1">
              <a:defRPr sz="1800"/>
            </a:pPr>
            <a:r>
              <a:rPr sz="800"/>
              <a:t>Body Level Two</a:t>
            </a:r>
          </a:p>
          <a:p>
            <a:pPr lvl="2">
              <a:defRPr sz="1800"/>
            </a:pPr>
            <a:r>
              <a:rPr sz="800"/>
              <a:t>Body Level Three</a:t>
            </a:r>
          </a:p>
          <a:p>
            <a:pPr lvl="3">
              <a:defRPr sz="1800"/>
            </a:pPr>
            <a:r>
              <a:rPr sz="800"/>
              <a:t>Body Level Four</a:t>
            </a:r>
          </a:p>
          <a:p>
            <a:pPr lvl="4">
              <a:defRPr sz="1800"/>
            </a:pPr>
            <a:r>
              <a:rPr sz="800"/>
              <a:t>Body Level Five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xfrm>
            <a:off x="11518676" y="6578600"/>
            <a:ext cx="185906" cy="203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580580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7412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911874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lcome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8"/>
          <p:cNvSpPr>
            <a:spLocks noGrp="1"/>
          </p:cNvSpPr>
          <p:nvPr>
            <p:ph type="title"/>
          </p:nvPr>
        </p:nvSpPr>
        <p:spPr>
          <a:xfrm>
            <a:off x="1769534" y="863599"/>
            <a:ext cx="8652933" cy="698500"/>
          </a:xfrm>
          <a:prstGeom prst="rect">
            <a:avLst/>
          </a:prstGeom>
        </p:spPr>
        <p:txBody>
          <a:bodyPr vert="horz"/>
          <a:lstStyle>
            <a:lvl1pPr algn="ctr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그림 개체 틀 8"/>
          <p:cNvSpPr>
            <a:spLocks noGrp="1"/>
          </p:cNvSpPr>
          <p:nvPr>
            <p:ph type="pic" sz="quarter" idx="10" hasCustomPrompt="1"/>
          </p:nvPr>
        </p:nvSpPr>
        <p:spPr>
          <a:xfrm>
            <a:off x="5483207" y="1731433"/>
            <a:ext cx="1225588" cy="1225588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4445000" y="2992869"/>
            <a:ext cx="3302000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Name 1</a:t>
            </a:r>
          </a:p>
        </p:txBody>
      </p:sp>
      <p:sp>
        <p:nvSpPr>
          <p:cNvPr id="29" name="Text Placeholder 27"/>
          <p:cNvSpPr>
            <a:spLocks noGrp="1"/>
          </p:cNvSpPr>
          <p:nvPr>
            <p:ph type="body" sz="quarter" idx="12" hasCustomPrompt="1"/>
          </p:nvPr>
        </p:nvSpPr>
        <p:spPr>
          <a:xfrm>
            <a:off x="4445000" y="3221469"/>
            <a:ext cx="3302000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02799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ple clea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6400800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8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6400800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81623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o We Are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631916"/>
            <a:ext cx="4978400" cy="352213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4978400" y="1631916"/>
            <a:ext cx="7213600" cy="352213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51793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2037319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2037319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2037319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4071319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071319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071319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108638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108638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08638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8139319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8139319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8139319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10176638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10176638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10176638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460010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7637281" y="2159623"/>
            <a:ext cx="2536090" cy="3391932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5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755479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448926" y="1951957"/>
            <a:ext cx="5428281" cy="4455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2338941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ft Align: Title, Content">
  <p:cSld name="Left Align: Title, Content">
    <p:bg>
      <p:bgPr>
        <a:solidFill>
          <a:srgbClr val="FFFFFF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title"/>
          </p:nvPr>
        </p:nvSpPr>
        <p:spPr>
          <a:xfrm>
            <a:off x="488967" y="359767"/>
            <a:ext cx="9774000" cy="6472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252630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76">
          <p15:clr>
            <a:srgbClr val="FA7B17"/>
          </p15:clr>
        </p15:guide>
        <p15:guide id="2" pos="297">
          <p15:clr>
            <a:srgbClr val="FA7B17"/>
          </p15:clr>
        </p15:guide>
        <p15:guide id="3" orient="horz" pos="757">
          <p15:clr>
            <a:srgbClr val="FA7B17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ample clea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483446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7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6400800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bg1"/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8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6400800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rgbClr val="FFFFFF">
                    <a:alpha val="70000"/>
                  </a:srgb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4919663" y="1304925"/>
            <a:ext cx="2505075" cy="4421188"/>
          </a:xfrm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8745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8467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2039661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070856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102051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8133245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10164440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8467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2039661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24" hasCustomPrompt="1"/>
          </p:nvPr>
        </p:nvSpPr>
        <p:spPr>
          <a:xfrm>
            <a:off x="4070856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6102051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6" hasCustomPrompt="1"/>
          </p:nvPr>
        </p:nvSpPr>
        <p:spPr>
          <a:xfrm>
            <a:off x="8133245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10164440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7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27"/>
          <p:cNvSpPr>
            <a:spLocks noGrp="1"/>
          </p:cNvSpPr>
          <p:nvPr>
            <p:ph type="body" sz="quarter" idx="28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409296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8468" y="1727201"/>
            <a:ext cx="6093581" cy="46156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102051" y="1727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8133245" y="1727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10164440" y="1727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6102051" y="3263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26" hasCustomPrompt="1"/>
          </p:nvPr>
        </p:nvSpPr>
        <p:spPr>
          <a:xfrm>
            <a:off x="8133245" y="3263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10164440" y="3263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28" hasCustomPrompt="1"/>
          </p:nvPr>
        </p:nvSpPr>
        <p:spPr>
          <a:xfrm>
            <a:off x="6102051" y="4807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29" hasCustomPrompt="1"/>
          </p:nvPr>
        </p:nvSpPr>
        <p:spPr>
          <a:xfrm>
            <a:off x="8133245" y="4807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30" hasCustomPrompt="1"/>
          </p:nvPr>
        </p:nvSpPr>
        <p:spPr>
          <a:xfrm>
            <a:off x="10164440" y="4807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5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Text Placeholder 27"/>
          <p:cNvSpPr>
            <a:spLocks noGrp="1"/>
          </p:cNvSpPr>
          <p:nvPr>
            <p:ph type="body" sz="quarter" idx="31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554858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99537" y="1727202"/>
            <a:ext cx="5351177" cy="3386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37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271869" y="1727202"/>
            <a:ext cx="5351177" cy="3386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41" name="Text Placeholder 27"/>
          <p:cNvSpPr>
            <a:spLocks noGrp="1"/>
          </p:cNvSpPr>
          <p:nvPr>
            <p:ph type="body" sz="quarter" idx="37" hasCustomPrompt="1"/>
          </p:nvPr>
        </p:nvSpPr>
        <p:spPr>
          <a:xfrm>
            <a:off x="499599" y="5206740"/>
            <a:ext cx="5351115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 Work Name</a:t>
            </a:r>
          </a:p>
        </p:txBody>
      </p:sp>
      <p:sp>
        <p:nvSpPr>
          <p:cNvPr id="42" name="Text Placeholder 27"/>
          <p:cNvSpPr>
            <a:spLocks noGrp="1"/>
          </p:cNvSpPr>
          <p:nvPr>
            <p:ph type="body" sz="quarter" idx="38" hasCustomPrompt="1"/>
          </p:nvPr>
        </p:nvSpPr>
        <p:spPr>
          <a:xfrm>
            <a:off x="499599" y="5435339"/>
            <a:ext cx="5351115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43" name="Text Placeholder 27"/>
          <p:cNvSpPr>
            <a:spLocks noGrp="1"/>
          </p:cNvSpPr>
          <p:nvPr>
            <p:ph type="body" sz="quarter" idx="39" hasCustomPrompt="1"/>
          </p:nvPr>
        </p:nvSpPr>
        <p:spPr>
          <a:xfrm>
            <a:off x="6271868" y="5206740"/>
            <a:ext cx="5351115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44" name="Text Placeholder 27"/>
          <p:cNvSpPr>
            <a:spLocks noGrp="1"/>
          </p:cNvSpPr>
          <p:nvPr>
            <p:ph type="body" sz="quarter" idx="40" hasCustomPrompt="1"/>
          </p:nvPr>
        </p:nvSpPr>
        <p:spPr>
          <a:xfrm>
            <a:off x="6271868" y="5435339"/>
            <a:ext cx="5351115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32412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99536" y="1727201"/>
            <a:ext cx="2658531" cy="33866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32" hasCustomPrompt="1"/>
          </p:nvPr>
        </p:nvSpPr>
        <p:spPr>
          <a:xfrm>
            <a:off x="3347159" y="1727201"/>
            <a:ext cx="2658531" cy="33866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33" hasCustomPrompt="1"/>
          </p:nvPr>
        </p:nvSpPr>
        <p:spPr>
          <a:xfrm>
            <a:off x="6194781" y="1727201"/>
            <a:ext cx="2658531" cy="33866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34" hasCustomPrompt="1"/>
          </p:nvPr>
        </p:nvSpPr>
        <p:spPr>
          <a:xfrm>
            <a:off x="9042403" y="1727201"/>
            <a:ext cx="2658531" cy="33866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4" name="Text Placeholder 27"/>
          <p:cNvSpPr>
            <a:spLocks noGrp="1"/>
          </p:cNvSpPr>
          <p:nvPr>
            <p:ph type="body" sz="quarter" idx="39" hasCustomPrompt="1"/>
          </p:nvPr>
        </p:nvSpPr>
        <p:spPr>
          <a:xfrm>
            <a:off x="9042402" y="5206740"/>
            <a:ext cx="2658532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15" name="Text Placeholder 27"/>
          <p:cNvSpPr>
            <a:spLocks noGrp="1"/>
          </p:cNvSpPr>
          <p:nvPr>
            <p:ph type="body" sz="quarter" idx="40" hasCustomPrompt="1"/>
          </p:nvPr>
        </p:nvSpPr>
        <p:spPr>
          <a:xfrm>
            <a:off x="9042402" y="5435339"/>
            <a:ext cx="2658532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22" name="Text Placeholder 27"/>
          <p:cNvSpPr>
            <a:spLocks noGrp="1"/>
          </p:cNvSpPr>
          <p:nvPr>
            <p:ph type="body" sz="quarter" idx="41" hasCustomPrompt="1"/>
          </p:nvPr>
        </p:nvSpPr>
        <p:spPr>
          <a:xfrm>
            <a:off x="6194782" y="5206740"/>
            <a:ext cx="2658532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23" name="Text Placeholder 27"/>
          <p:cNvSpPr>
            <a:spLocks noGrp="1"/>
          </p:cNvSpPr>
          <p:nvPr>
            <p:ph type="body" sz="quarter" idx="42" hasCustomPrompt="1"/>
          </p:nvPr>
        </p:nvSpPr>
        <p:spPr>
          <a:xfrm>
            <a:off x="6194782" y="5435339"/>
            <a:ext cx="2658532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24" name="Text Placeholder 27"/>
          <p:cNvSpPr>
            <a:spLocks noGrp="1"/>
          </p:cNvSpPr>
          <p:nvPr>
            <p:ph type="body" sz="quarter" idx="43" hasCustomPrompt="1"/>
          </p:nvPr>
        </p:nvSpPr>
        <p:spPr>
          <a:xfrm>
            <a:off x="3347158" y="5206740"/>
            <a:ext cx="2658532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25" name="Text Placeholder 27"/>
          <p:cNvSpPr>
            <a:spLocks noGrp="1"/>
          </p:cNvSpPr>
          <p:nvPr>
            <p:ph type="body" sz="quarter" idx="44" hasCustomPrompt="1"/>
          </p:nvPr>
        </p:nvSpPr>
        <p:spPr>
          <a:xfrm>
            <a:off x="3347158" y="5435339"/>
            <a:ext cx="2658532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26" name="Text Placeholder 27"/>
          <p:cNvSpPr>
            <a:spLocks noGrp="1"/>
          </p:cNvSpPr>
          <p:nvPr>
            <p:ph type="body" sz="quarter" idx="45" hasCustomPrompt="1"/>
          </p:nvPr>
        </p:nvSpPr>
        <p:spPr>
          <a:xfrm>
            <a:off x="499537" y="5206740"/>
            <a:ext cx="2658532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27" name="Text Placeholder 27"/>
          <p:cNvSpPr>
            <a:spLocks noGrp="1"/>
          </p:cNvSpPr>
          <p:nvPr>
            <p:ph type="body" sz="quarter" idx="46" hasCustomPrompt="1"/>
          </p:nvPr>
        </p:nvSpPr>
        <p:spPr>
          <a:xfrm>
            <a:off x="499537" y="5435339"/>
            <a:ext cx="2658532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16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948477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1727202"/>
            <a:ext cx="12192000" cy="3386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139131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그림 개체 틀 8"/>
          <p:cNvSpPr>
            <a:spLocks noGrp="1"/>
          </p:cNvSpPr>
          <p:nvPr>
            <p:ph type="pic" sz="quarter" idx="10" hasCustomPrompt="1"/>
          </p:nvPr>
        </p:nvSpPr>
        <p:spPr>
          <a:xfrm>
            <a:off x="506314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6" name="그림 개체 틀 8"/>
          <p:cNvSpPr>
            <a:spLocks noGrp="1"/>
          </p:cNvSpPr>
          <p:nvPr>
            <p:ph type="pic" sz="quarter" idx="32" hasCustomPrompt="1"/>
          </p:nvPr>
        </p:nvSpPr>
        <p:spPr>
          <a:xfrm>
            <a:off x="2120625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7" name="그림 개체 틀 8"/>
          <p:cNvSpPr>
            <a:spLocks noGrp="1"/>
          </p:cNvSpPr>
          <p:nvPr>
            <p:ph type="pic" sz="quarter" idx="33" hasCustomPrompt="1"/>
          </p:nvPr>
        </p:nvSpPr>
        <p:spPr>
          <a:xfrm>
            <a:off x="3734936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8" name="그림 개체 틀 8"/>
          <p:cNvSpPr>
            <a:spLocks noGrp="1"/>
          </p:cNvSpPr>
          <p:nvPr>
            <p:ph type="pic" sz="quarter" idx="34" hasCustomPrompt="1"/>
          </p:nvPr>
        </p:nvSpPr>
        <p:spPr>
          <a:xfrm>
            <a:off x="5349246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9" name="그림 개체 틀 8"/>
          <p:cNvSpPr>
            <a:spLocks noGrp="1"/>
          </p:cNvSpPr>
          <p:nvPr>
            <p:ph type="pic" sz="quarter" idx="35" hasCustomPrompt="1"/>
          </p:nvPr>
        </p:nvSpPr>
        <p:spPr>
          <a:xfrm>
            <a:off x="6963557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0" name="그림 개체 틀 8"/>
          <p:cNvSpPr>
            <a:spLocks noGrp="1"/>
          </p:cNvSpPr>
          <p:nvPr>
            <p:ph type="pic" sz="quarter" idx="36" hasCustomPrompt="1"/>
          </p:nvPr>
        </p:nvSpPr>
        <p:spPr>
          <a:xfrm>
            <a:off x="8577868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1" name="그림 개체 틀 8"/>
          <p:cNvSpPr>
            <a:spLocks noGrp="1"/>
          </p:cNvSpPr>
          <p:nvPr>
            <p:ph type="pic" sz="quarter" idx="37" hasCustomPrompt="1"/>
          </p:nvPr>
        </p:nvSpPr>
        <p:spPr>
          <a:xfrm>
            <a:off x="10192181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2" name="그림 개체 틀 8"/>
          <p:cNvSpPr>
            <a:spLocks noGrp="1"/>
          </p:cNvSpPr>
          <p:nvPr>
            <p:ph type="pic" sz="quarter" idx="38" hasCustomPrompt="1"/>
          </p:nvPr>
        </p:nvSpPr>
        <p:spPr>
          <a:xfrm>
            <a:off x="506314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3" name="그림 개체 틀 8"/>
          <p:cNvSpPr>
            <a:spLocks noGrp="1"/>
          </p:cNvSpPr>
          <p:nvPr>
            <p:ph type="pic" sz="quarter" idx="39" hasCustomPrompt="1"/>
          </p:nvPr>
        </p:nvSpPr>
        <p:spPr>
          <a:xfrm>
            <a:off x="2120625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4" name="그림 개체 틀 8"/>
          <p:cNvSpPr>
            <a:spLocks noGrp="1"/>
          </p:cNvSpPr>
          <p:nvPr>
            <p:ph type="pic" sz="quarter" idx="40" hasCustomPrompt="1"/>
          </p:nvPr>
        </p:nvSpPr>
        <p:spPr>
          <a:xfrm>
            <a:off x="3734936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5" name="그림 개체 틀 8"/>
          <p:cNvSpPr>
            <a:spLocks noGrp="1"/>
          </p:cNvSpPr>
          <p:nvPr>
            <p:ph type="pic" sz="quarter" idx="41" hasCustomPrompt="1"/>
          </p:nvPr>
        </p:nvSpPr>
        <p:spPr>
          <a:xfrm>
            <a:off x="5349246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6" name="그림 개체 틀 8"/>
          <p:cNvSpPr>
            <a:spLocks noGrp="1"/>
          </p:cNvSpPr>
          <p:nvPr>
            <p:ph type="pic" sz="quarter" idx="42" hasCustomPrompt="1"/>
          </p:nvPr>
        </p:nvSpPr>
        <p:spPr>
          <a:xfrm>
            <a:off x="6963557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7" name="그림 개체 틀 8"/>
          <p:cNvSpPr>
            <a:spLocks noGrp="1"/>
          </p:cNvSpPr>
          <p:nvPr>
            <p:ph type="pic" sz="quarter" idx="43" hasCustomPrompt="1"/>
          </p:nvPr>
        </p:nvSpPr>
        <p:spPr>
          <a:xfrm>
            <a:off x="8577868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8" name="그림 개체 틀 8"/>
          <p:cNvSpPr>
            <a:spLocks noGrp="1"/>
          </p:cNvSpPr>
          <p:nvPr>
            <p:ph type="pic" sz="quarter" idx="44" hasCustomPrompt="1"/>
          </p:nvPr>
        </p:nvSpPr>
        <p:spPr>
          <a:xfrm>
            <a:off x="10192181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9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474145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99536" y="1727202"/>
            <a:ext cx="5460997" cy="19642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6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092270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26" hasCustomPrompt="1"/>
          </p:nvPr>
        </p:nvSpPr>
        <p:spPr>
          <a:xfrm>
            <a:off x="499536" y="1727202"/>
            <a:ext cx="2616197" cy="19642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3344336" y="1727202"/>
            <a:ext cx="2616197" cy="19642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64845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26" hasCustomPrompt="1"/>
          </p:nvPr>
        </p:nvSpPr>
        <p:spPr>
          <a:xfrm>
            <a:off x="499536" y="1727202"/>
            <a:ext cx="3513664" cy="19642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2651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s">
  <p:cSld name="Cover Slides">
    <p:bg>
      <p:bgPr>
        <a:solidFill>
          <a:srgbClr val="FFFFFF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25138263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819650"/>
          </a:xfrm>
        </p:spPr>
        <p:txBody>
          <a:bodyPr anchor="ctr">
            <a:normAutofit/>
          </a:bodyPr>
          <a:lstStyle>
            <a:lvl1pPr algn="ctr"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367171"/>
      </p:ext>
    </p:extLst>
  </p:cSld>
  <p:clrMapOvr>
    <a:masterClrMapping/>
  </p:clrMapOvr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2000" cy="6858000"/>
          </a:xfrm>
        </p:spPr>
        <p:txBody>
          <a:bodyPr>
            <a:normAutofit/>
          </a:bodyPr>
          <a:lstStyle>
            <a:lvl1pPr>
              <a:defRPr sz="1400">
                <a:solidFill>
                  <a:schemeClr val="accent4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2016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4368800" y="0"/>
            <a:ext cx="7823200" cy="6858000"/>
          </a:xfrm>
          <a:prstGeom prst="rect">
            <a:avLst/>
          </a:prstGeom>
        </p:spPr>
        <p:txBody>
          <a:bodyPr lIns="91422" tIns="45711" rIns="91422" bIns="45711" anchor="ctr"/>
          <a:lstStyle>
            <a:lvl1pPr marL="0" indent="0" algn="ctr">
              <a:buNone/>
              <a:defRPr sz="1333"/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1B2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6" tIns="60948" rIns="121896" bIns="60948" rtlCol="0" anchor="ctr"/>
          <a:lstStyle/>
          <a:p>
            <a:pPr algn="ctr" defTabSz="91440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3805597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bg1"/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3805597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558238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266311" y="3164630"/>
            <a:ext cx="6819991" cy="402051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67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2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22090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5303520" y="0"/>
            <a:ext cx="6888480" cy="6858000"/>
          </a:xfrm>
          <a:prstGeom prst="rect">
            <a:avLst/>
          </a:prstGeom>
        </p:spPr>
        <p:txBody>
          <a:bodyPr lIns="91422" tIns="45711" rIns="91422" bIns="45711" anchor="ctr">
            <a:normAutofit/>
          </a:bodyPr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  <a:latin typeface="+mn-lt"/>
                <a:cs typeface="Arial"/>
              </a:defRPr>
            </a:lvl1pPr>
          </a:lstStyle>
          <a:p>
            <a:r>
              <a:rPr lang="en-US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362331561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660525"/>
            <a:ext cx="12192000" cy="3122613"/>
          </a:xfrm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771692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783138"/>
          </a:xfrm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1192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87153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icture Placeholder 53"/>
          <p:cNvSpPr>
            <a:spLocks noGrp="1"/>
          </p:cNvSpPr>
          <p:nvPr>
            <p:ph type="pic" sz="quarter" idx="10"/>
          </p:nvPr>
        </p:nvSpPr>
        <p:spPr>
          <a:xfrm>
            <a:off x="364067" y="1950665"/>
            <a:ext cx="5181599" cy="1547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55" name="Picture Placeholder 53"/>
          <p:cNvSpPr>
            <a:spLocks noGrp="1"/>
          </p:cNvSpPr>
          <p:nvPr>
            <p:ph type="pic" sz="quarter" idx="11"/>
          </p:nvPr>
        </p:nvSpPr>
        <p:spPr>
          <a:xfrm>
            <a:off x="6292271" y="1950665"/>
            <a:ext cx="5449457" cy="1547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56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7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827838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0" y="0"/>
            <a:ext cx="12192000" cy="4816549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4678174" y="1992322"/>
            <a:ext cx="1506211" cy="2658787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123759" y="2116139"/>
            <a:ext cx="1400209" cy="2471672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08728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1">
  <p:cSld name="Chapter Slide 1">
    <p:bg>
      <p:bgPr>
        <a:solidFill>
          <a:srgbClr val="F4F0ED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4" name="Google Shape;74;p19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8E97D4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5" name="Google Shape;75;p19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6" name="Google Shape;76;p19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4050C6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77" name="Google Shape;77;p19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78" name="Google Shape;78;p19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" name="Google Shape;79;p19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" name="Google Shape;80;p19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" name="Google Shape;81;p19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82" name="Google Shape;82;p19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4360632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3937000"/>
            <a:ext cx="12192000" cy="2921000"/>
          </a:xfrm>
          <a:prstGeom prst="rect">
            <a:avLst/>
          </a:prstGeom>
          <a:solidFill>
            <a:srgbClr val="1B2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6" tIns="60948" rIns="121896" bIns="60948" rtlCol="0" anchor="ctr"/>
          <a:lstStyle/>
          <a:p>
            <a:pPr algn="ctr" defTabSz="1218900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3937000"/>
          </a:xfrm>
          <a:prstGeom prst="rect">
            <a:avLst/>
          </a:prstGeom>
        </p:spPr>
        <p:txBody>
          <a:bodyPr lIns="91422" tIns="45711" rIns="91422" bIns="45711" anchor="ctr"/>
          <a:lstStyle>
            <a:lvl1pPr marL="0" indent="0" algn="ctr">
              <a:buNone/>
              <a:defRPr lang="en-US" sz="1067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333374" y="4639049"/>
            <a:ext cx="10905239" cy="2809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914400" rtl="0" eaLnBrk="1" latinLnBrk="0" hangingPunct="1">
              <a:buNone/>
              <a:defRPr lang="id-ID" sz="1400" b="0" kern="1200" dirty="0">
                <a:solidFill>
                  <a:schemeClr val="bg1">
                    <a:lumMod val="65000"/>
                  </a:schemeClr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</a:lstStyle>
          <a:p>
            <a:pPr lvl="0"/>
            <a:endParaRPr lang="id-ID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33375" y="4194549"/>
            <a:ext cx="10905239" cy="4445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609443" rtl="0" eaLnBrk="1" latinLnBrk="0" hangingPunct="1">
              <a:spcBef>
                <a:spcPct val="20000"/>
              </a:spcBef>
              <a:buFont typeface="Arial"/>
              <a:buNone/>
              <a:defRPr lang="id-ID" sz="2800" b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1pPr>
          </a:lstStyle>
          <a:p>
            <a:pPr lvl="0"/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2121062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0" y="0"/>
            <a:ext cx="12192000" cy="4816549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7789799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94554" y="4126327"/>
            <a:ext cx="878070" cy="878070"/>
          </a:xfrm>
          <a:prstGeom prst="ellipse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id-ID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4590609" y="4126327"/>
            <a:ext cx="878070" cy="878070"/>
          </a:xfrm>
          <a:prstGeom prst="ellipse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id-ID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8186664" y="4126327"/>
            <a:ext cx="878070" cy="878070"/>
          </a:xfrm>
          <a:prstGeom prst="ellipse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id-ID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7"/>
          <p:cNvSpPr>
            <a:spLocks noGrp="1"/>
          </p:cNvSpPr>
          <p:nvPr>
            <p:ph type="body" sz="quarter" idx="26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0741724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ment 02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그림 개체 틀 8"/>
          <p:cNvSpPr>
            <a:spLocks noGrp="1"/>
          </p:cNvSpPr>
          <p:nvPr>
            <p:ph type="pic" sz="quarter" idx="10" hasCustomPrompt="1"/>
          </p:nvPr>
        </p:nvSpPr>
        <p:spPr>
          <a:xfrm>
            <a:off x="855133" y="5234843"/>
            <a:ext cx="688243" cy="688243"/>
          </a:xfrm>
          <a:prstGeom prst="ellipse">
            <a:avLst/>
          </a:prstGeom>
          <a:noFill/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8" name="Rectangle 5"/>
          <p:cNvSpPr/>
          <p:nvPr userDrawn="1"/>
        </p:nvSpPr>
        <p:spPr>
          <a:xfrm>
            <a:off x="838200" y="1805843"/>
            <a:ext cx="3090333" cy="3327400"/>
          </a:xfrm>
          <a:custGeom>
            <a:avLst/>
            <a:gdLst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0 w 3464190"/>
              <a:gd name="connsiteY3" fmla="*/ 1003300 h 1003300"/>
              <a:gd name="connsiteX4" fmla="*/ 0 w 3464190"/>
              <a:gd name="connsiteY4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501650 w 3464190"/>
              <a:gd name="connsiteY3" fmla="*/ 996950 h 1003300"/>
              <a:gd name="connsiteX4" fmla="*/ 0 w 3464190"/>
              <a:gd name="connsiteY4" fmla="*/ 1003300 h 1003300"/>
              <a:gd name="connsiteX5" fmla="*/ 0 w 3464190"/>
              <a:gd name="connsiteY5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635000 w 3464190"/>
              <a:gd name="connsiteY3" fmla="*/ 996950 h 1003300"/>
              <a:gd name="connsiteX4" fmla="*/ 501650 w 3464190"/>
              <a:gd name="connsiteY4" fmla="*/ 996950 h 1003300"/>
              <a:gd name="connsiteX5" fmla="*/ 0 w 3464190"/>
              <a:gd name="connsiteY5" fmla="*/ 1003300 h 1003300"/>
              <a:gd name="connsiteX6" fmla="*/ 0 w 3464190"/>
              <a:gd name="connsiteY6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793750 w 3464190"/>
              <a:gd name="connsiteY3" fmla="*/ 990600 h 1003300"/>
              <a:gd name="connsiteX4" fmla="*/ 635000 w 3464190"/>
              <a:gd name="connsiteY4" fmla="*/ 996950 h 1003300"/>
              <a:gd name="connsiteX5" fmla="*/ 501650 w 3464190"/>
              <a:gd name="connsiteY5" fmla="*/ 996950 h 1003300"/>
              <a:gd name="connsiteX6" fmla="*/ 0 w 3464190"/>
              <a:gd name="connsiteY6" fmla="*/ 1003300 h 1003300"/>
              <a:gd name="connsiteX7" fmla="*/ 0 w 3464190"/>
              <a:gd name="connsiteY7" fmla="*/ 0 h 100330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793750 w 3464190"/>
              <a:gd name="connsiteY3" fmla="*/ 990600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49 w 3464190"/>
              <a:gd name="connsiteY5" fmla="*/ 1096659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03300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96967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6468" h="1187450">
                <a:moveTo>
                  <a:pt x="22278" y="0"/>
                </a:moveTo>
                <a:lnTo>
                  <a:pt x="3486468" y="0"/>
                </a:lnTo>
                <a:lnTo>
                  <a:pt x="3486468" y="1096967"/>
                </a:lnTo>
                <a:lnTo>
                  <a:pt x="693501" y="1099374"/>
                </a:lnTo>
                <a:lnTo>
                  <a:pt x="523928" y="1187450"/>
                </a:lnTo>
                <a:cubicBezTo>
                  <a:pt x="523928" y="1157186"/>
                  <a:pt x="523927" y="1126923"/>
                  <a:pt x="523927" y="1096659"/>
                </a:cubicBezTo>
                <a:lnTo>
                  <a:pt x="0" y="1093945"/>
                </a:lnTo>
                <a:lnTo>
                  <a:pt x="22278" y="0"/>
                </a:lnTo>
                <a:close/>
              </a:path>
            </a:pathLst>
          </a:custGeom>
          <a:noFill/>
          <a:ln w="12700">
            <a:solidFill>
              <a:schemeClr val="accent6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" name="그림 개체 틀 8"/>
          <p:cNvSpPr>
            <a:spLocks noGrp="1"/>
          </p:cNvSpPr>
          <p:nvPr>
            <p:ph type="pic" sz="quarter" idx="11" hasCustomPrompt="1"/>
          </p:nvPr>
        </p:nvSpPr>
        <p:spPr>
          <a:xfrm>
            <a:off x="4648200" y="5234843"/>
            <a:ext cx="688243" cy="688243"/>
          </a:xfrm>
          <a:prstGeom prst="ellipse">
            <a:avLst/>
          </a:prstGeom>
          <a:noFill/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3" name="Rectangle 5"/>
          <p:cNvSpPr/>
          <p:nvPr userDrawn="1"/>
        </p:nvSpPr>
        <p:spPr>
          <a:xfrm>
            <a:off x="4631267" y="1805843"/>
            <a:ext cx="3090333" cy="3327400"/>
          </a:xfrm>
          <a:custGeom>
            <a:avLst/>
            <a:gdLst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0 w 3464190"/>
              <a:gd name="connsiteY3" fmla="*/ 1003300 h 1003300"/>
              <a:gd name="connsiteX4" fmla="*/ 0 w 3464190"/>
              <a:gd name="connsiteY4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501650 w 3464190"/>
              <a:gd name="connsiteY3" fmla="*/ 996950 h 1003300"/>
              <a:gd name="connsiteX4" fmla="*/ 0 w 3464190"/>
              <a:gd name="connsiteY4" fmla="*/ 1003300 h 1003300"/>
              <a:gd name="connsiteX5" fmla="*/ 0 w 3464190"/>
              <a:gd name="connsiteY5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635000 w 3464190"/>
              <a:gd name="connsiteY3" fmla="*/ 996950 h 1003300"/>
              <a:gd name="connsiteX4" fmla="*/ 501650 w 3464190"/>
              <a:gd name="connsiteY4" fmla="*/ 996950 h 1003300"/>
              <a:gd name="connsiteX5" fmla="*/ 0 w 3464190"/>
              <a:gd name="connsiteY5" fmla="*/ 1003300 h 1003300"/>
              <a:gd name="connsiteX6" fmla="*/ 0 w 3464190"/>
              <a:gd name="connsiteY6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793750 w 3464190"/>
              <a:gd name="connsiteY3" fmla="*/ 990600 h 1003300"/>
              <a:gd name="connsiteX4" fmla="*/ 635000 w 3464190"/>
              <a:gd name="connsiteY4" fmla="*/ 996950 h 1003300"/>
              <a:gd name="connsiteX5" fmla="*/ 501650 w 3464190"/>
              <a:gd name="connsiteY5" fmla="*/ 996950 h 1003300"/>
              <a:gd name="connsiteX6" fmla="*/ 0 w 3464190"/>
              <a:gd name="connsiteY6" fmla="*/ 1003300 h 1003300"/>
              <a:gd name="connsiteX7" fmla="*/ 0 w 3464190"/>
              <a:gd name="connsiteY7" fmla="*/ 0 h 100330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793750 w 3464190"/>
              <a:gd name="connsiteY3" fmla="*/ 990600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49 w 3464190"/>
              <a:gd name="connsiteY5" fmla="*/ 1096659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03300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96967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6468" h="1187450">
                <a:moveTo>
                  <a:pt x="22278" y="0"/>
                </a:moveTo>
                <a:lnTo>
                  <a:pt x="3486468" y="0"/>
                </a:lnTo>
                <a:lnTo>
                  <a:pt x="3486468" y="1096967"/>
                </a:lnTo>
                <a:lnTo>
                  <a:pt x="693501" y="1099374"/>
                </a:lnTo>
                <a:lnTo>
                  <a:pt x="523928" y="1187450"/>
                </a:lnTo>
                <a:cubicBezTo>
                  <a:pt x="523928" y="1157186"/>
                  <a:pt x="523927" y="1126923"/>
                  <a:pt x="523927" y="1096659"/>
                </a:cubicBezTo>
                <a:lnTo>
                  <a:pt x="0" y="1093945"/>
                </a:lnTo>
                <a:lnTo>
                  <a:pt x="22278" y="0"/>
                </a:lnTo>
                <a:close/>
              </a:path>
            </a:pathLst>
          </a:custGeom>
          <a:noFill/>
          <a:ln w="12700">
            <a:solidFill>
              <a:srgbClr val="F4C3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" name="그림 개체 틀 8"/>
          <p:cNvSpPr>
            <a:spLocks noGrp="1"/>
          </p:cNvSpPr>
          <p:nvPr>
            <p:ph type="pic" sz="quarter" idx="12" hasCustomPrompt="1"/>
          </p:nvPr>
        </p:nvSpPr>
        <p:spPr>
          <a:xfrm>
            <a:off x="8398933" y="5234843"/>
            <a:ext cx="688243" cy="688243"/>
          </a:xfrm>
          <a:prstGeom prst="ellipse">
            <a:avLst/>
          </a:prstGeom>
          <a:noFill/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5" name="Rectangle 5"/>
          <p:cNvSpPr/>
          <p:nvPr userDrawn="1"/>
        </p:nvSpPr>
        <p:spPr>
          <a:xfrm>
            <a:off x="8382000" y="1805843"/>
            <a:ext cx="3090333" cy="3327400"/>
          </a:xfrm>
          <a:custGeom>
            <a:avLst/>
            <a:gdLst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0 w 3464190"/>
              <a:gd name="connsiteY3" fmla="*/ 1003300 h 1003300"/>
              <a:gd name="connsiteX4" fmla="*/ 0 w 3464190"/>
              <a:gd name="connsiteY4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501650 w 3464190"/>
              <a:gd name="connsiteY3" fmla="*/ 996950 h 1003300"/>
              <a:gd name="connsiteX4" fmla="*/ 0 w 3464190"/>
              <a:gd name="connsiteY4" fmla="*/ 1003300 h 1003300"/>
              <a:gd name="connsiteX5" fmla="*/ 0 w 3464190"/>
              <a:gd name="connsiteY5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635000 w 3464190"/>
              <a:gd name="connsiteY3" fmla="*/ 996950 h 1003300"/>
              <a:gd name="connsiteX4" fmla="*/ 501650 w 3464190"/>
              <a:gd name="connsiteY4" fmla="*/ 996950 h 1003300"/>
              <a:gd name="connsiteX5" fmla="*/ 0 w 3464190"/>
              <a:gd name="connsiteY5" fmla="*/ 1003300 h 1003300"/>
              <a:gd name="connsiteX6" fmla="*/ 0 w 3464190"/>
              <a:gd name="connsiteY6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793750 w 3464190"/>
              <a:gd name="connsiteY3" fmla="*/ 990600 h 1003300"/>
              <a:gd name="connsiteX4" fmla="*/ 635000 w 3464190"/>
              <a:gd name="connsiteY4" fmla="*/ 996950 h 1003300"/>
              <a:gd name="connsiteX5" fmla="*/ 501650 w 3464190"/>
              <a:gd name="connsiteY5" fmla="*/ 996950 h 1003300"/>
              <a:gd name="connsiteX6" fmla="*/ 0 w 3464190"/>
              <a:gd name="connsiteY6" fmla="*/ 1003300 h 1003300"/>
              <a:gd name="connsiteX7" fmla="*/ 0 w 3464190"/>
              <a:gd name="connsiteY7" fmla="*/ 0 h 100330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793750 w 3464190"/>
              <a:gd name="connsiteY3" fmla="*/ 990600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49 w 3464190"/>
              <a:gd name="connsiteY5" fmla="*/ 1096659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03300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96967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6468" h="1187450">
                <a:moveTo>
                  <a:pt x="22278" y="0"/>
                </a:moveTo>
                <a:lnTo>
                  <a:pt x="3486468" y="0"/>
                </a:lnTo>
                <a:lnTo>
                  <a:pt x="3486468" y="1096967"/>
                </a:lnTo>
                <a:lnTo>
                  <a:pt x="693501" y="1099374"/>
                </a:lnTo>
                <a:lnTo>
                  <a:pt x="523928" y="1187450"/>
                </a:lnTo>
                <a:cubicBezTo>
                  <a:pt x="523928" y="1157186"/>
                  <a:pt x="523927" y="1126923"/>
                  <a:pt x="523927" y="1096659"/>
                </a:cubicBezTo>
                <a:lnTo>
                  <a:pt x="0" y="1093945"/>
                </a:lnTo>
                <a:lnTo>
                  <a:pt x="22278" y="0"/>
                </a:lnTo>
                <a:close/>
              </a:path>
            </a:pathLst>
          </a:custGeom>
          <a:noFill/>
          <a:ln w="12700">
            <a:solidFill>
              <a:schemeClr val="accent5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6400800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bg1"/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27"/>
          <p:cNvSpPr>
            <a:spLocks noGrp="1"/>
          </p:cNvSpPr>
          <p:nvPr>
            <p:ph type="body" sz="quarter" idx="31" hasCustomPrompt="1"/>
          </p:nvPr>
        </p:nvSpPr>
        <p:spPr>
          <a:xfrm>
            <a:off x="364067" y="1183118"/>
            <a:ext cx="6400800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rgbClr val="FFFFFF">
                    <a:alpha val="70000"/>
                  </a:srgb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7710907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/>
          <p:cNvSpPr>
            <a:spLocks noGrp="1"/>
          </p:cNvSpPr>
          <p:nvPr>
            <p:ph type="pic" sz="quarter" idx="26"/>
          </p:nvPr>
        </p:nvSpPr>
        <p:spPr>
          <a:xfrm>
            <a:off x="787400" y="2050382"/>
            <a:ext cx="3822700" cy="3434882"/>
          </a:xfrm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4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5" name="Text Placeholder 27"/>
          <p:cNvSpPr>
            <a:spLocks noGrp="1"/>
          </p:cNvSpPr>
          <p:nvPr>
            <p:ph type="body" sz="quarter" idx="27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47256306"/>
      </p:ext>
    </p:extLst>
  </p:cSld>
  <p:clrMapOvr>
    <a:masterClrMapping/>
  </p:clrMapOvr>
  <p:hf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 Placeholder 27"/>
          <p:cNvSpPr>
            <a:spLocks noGrp="1"/>
          </p:cNvSpPr>
          <p:nvPr>
            <p:ph type="body" sz="quarter" idx="26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27"/>
          </p:nvPr>
        </p:nvSpPr>
        <p:spPr>
          <a:xfrm>
            <a:off x="977617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2" name="Picture Placeholder 20"/>
          <p:cNvSpPr>
            <a:spLocks noGrp="1"/>
          </p:cNvSpPr>
          <p:nvPr>
            <p:ph type="pic" sz="quarter" idx="28"/>
          </p:nvPr>
        </p:nvSpPr>
        <p:spPr>
          <a:xfrm>
            <a:off x="2728080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" name="Picture Placeholder 20"/>
          <p:cNvSpPr>
            <a:spLocks noGrp="1"/>
          </p:cNvSpPr>
          <p:nvPr>
            <p:ph type="pic" sz="quarter" idx="29"/>
          </p:nvPr>
        </p:nvSpPr>
        <p:spPr>
          <a:xfrm>
            <a:off x="4499707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4" name="Picture Placeholder 20"/>
          <p:cNvSpPr>
            <a:spLocks noGrp="1"/>
          </p:cNvSpPr>
          <p:nvPr>
            <p:ph type="pic" sz="quarter" idx="30"/>
          </p:nvPr>
        </p:nvSpPr>
        <p:spPr>
          <a:xfrm>
            <a:off x="6258082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5" name="Picture Placeholder 20"/>
          <p:cNvSpPr>
            <a:spLocks noGrp="1"/>
          </p:cNvSpPr>
          <p:nvPr>
            <p:ph type="pic" sz="quarter" idx="31"/>
          </p:nvPr>
        </p:nvSpPr>
        <p:spPr>
          <a:xfrm>
            <a:off x="8012007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" name="Picture Placeholder 20"/>
          <p:cNvSpPr>
            <a:spLocks noGrp="1"/>
          </p:cNvSpPr>
          <p:nvPr>
            <p:ph type="pic" sz="quarter" idx="32"/>
          </p:nvPr>
        </p:nvSpPr>
        <p:spPr>
          <a:xfrm>
            <a:off x="9791164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773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2">
  <p:cSld name="Chapter Slide 2">
    <p:bg>
      <p:bgPr>
        <a:solidFill>
          <a:srgbClr val="F4F0ED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85" name="Google Shape;85;p20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6" name="Google Shape;86;p20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51B1FF">
              <a:alpha val="55690"/>
            </a:srgbClr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7" name="Google Shape;87;p20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8" name="Google Shape;88;p20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89" name="Google Shape;89;p20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90" name="Google Shape;90;p20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1" name="Google Shape;91;p20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2" name="Google Shape;92;p20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3" name="Google Shape;93;p20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114157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3">
  <p:cSld name="Chapter Slide 3">
    <p:bg>
      <p:bgPr>
        <a:solidFill>
          <a:srgbClr val="F4F0ED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96" name="Google Shape;96;p21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7" name="Google Shape;97;p21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0BFA5">
              <a:alpha val="51760"/>
            </a:srgbClr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8" name="Google Shape;98;p21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9" name="Google Shape;99;p21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100" name="Google Shape;100;p21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101" name="Google Shape;101;p21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2" name="Google Shape;102;p21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3" name="Google Shape;103;p21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4" name="Google Shape;104;p21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3297355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5">
  <p:cSld name="Chapter Slide 5">
    <p:bg>
      <p:bgPr>
        <a:solidFill>
          <a:srgbClr val="F4F0ED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2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34783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6">
  <p:cSld name="Chapter Slide 6">
    <p:bg>
      <p:bgPr>
        <a:solidFill>
          <a:srgbClr val="F4F0ED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10" name="Google Shape;110;p23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84367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09600" y="365765"/>
            <a:ext cx="10972800" cy="7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09600" y="1597152"/>
            <a:ext cx="10972800" cy="45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2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08610" algn="l" rtl="0">
              <a:spcBef>
                <a:spcPts val="863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9719" algn="l" rtl="0">
              <a:spcBef>
                <a:spcPts val="988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794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/>
          <p:nvPr/>
        </p:nvSpPr>
        <p:spPr>
          <a:xfrm>
            <a:off x="9257733" y="6372489"/>
            <a:ext cx="2738000" cy="2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 b="0" i="0" u="none" strike="noStrike" cap="none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Medallia © Copyright 201</a:t>
            </a:r>
            <a:r>
              <a:rPr lang="en" sz="1067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9</a:t>
            </a:r>
            <a:r>
              <a:rPr lang="en" sz="1067" b="0" i="0" u="none" strike="noStrike" cap="none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. Confidential.</a:t>
            </a:r>
            <a:endParaRPr sz="1867"/>
          </a:p>
        </p:txBody>
      </p:sp>
      <p:pic>
        <p:nvPicPr>
          <p:cNvPr id="54" name="Google Shape;54;p13"/>
          <p:cNvPicPr preferRelativeResize="0"/>
          <p:nvPr/>
        </p:nvPicPr>
        <p:blipFill>
          <a:blip r:embed="rId57">
            <a:alphaModFix/>
          </a:blip>
          <a:stretch>
            <a:fillRect/>
          </a:stretch>
        </p:blipFill>
        <p:spPr>
          <a:xfrm>
            <a:off x="428039" y="6125785"/>
            <a:ext cx="1755011" cy="644167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 rot="10800000" flipH="1">
            <a:off x="4065491" y="6798400"/>
            <a:ext cx="4072800" cy="5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1867"/>
              <a:t> </a:t>
            </a:r>
            <a:endParaRPr sz="1867"/>
          </a:p>
        </p:txBody>
      </p:sp>
      <p:sp>
        <p:nvSpPr>
          <p:cNvPr id="56" name="Google Shape;56;p13"/>
          <p:cNvSpPr/>
          <p:nvPr/>
        </p:nvSpPr>
        <p:spPr>
          <a:xfrm rot="10800000" flipH="1">
            <a:off x="8119180" y="6798400"/>
            <a:ext cx="4072800" cy="5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1867"/>
              <a:t> </a:t>
            </a:r>
            <a:endParaRPr sz="1867"/>
          </a:p>
        </p:txBody>
      </p:sp>
      <p:sp>
        <p:nvSpPr>
          <p:cNvPr id="57" name="Google Shape;57;p13"/>
          <p:cNvSpPr/>
          <p:nvPr/>
        </p:nvSpPr>
        <p:spPr>
          <a:xfrm rot="10800000" flipH="1">
            <a:off x="3" y="6798400"/>
            <a:ext cx="4072800" cy="5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1867"/>
              <a:t> </a:t>
            </a: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99459926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93812" r:id="rId1"/>
    <p:sldLayoutId id="2147493813" r:id="rId2"/>
    <p:sldLayoutId id="2147493814" r:id="rId3"/>
    <p:sldLayoutId id="2147493815" r:id="rId4"/>
    <p:sldLayoutId id="2147493816" r:id="rId5"/>
    <p:sldLayoutId id="2147493817" r:id="rId6"/>
    <p:sldLayoutId id="2147493818" r:id="rId7"/>
    <p:sldLayoutId id="2147493819" r:id="rId8"/>
    <p:sldLayoutId id="2147493820" r:id="rId9"/>
    <p:sldLayoutId id="2147493821" r:id="rId10"/>
    <p:sldLayoutId id="2147493822" r:id="rId11"/>
    <p:sldLayoutId id="2147493824" r:id="rId12"/>
    <p:sldLayoutId id="2147493825" r:id="rId13"/>
    <p:sldLayoutId id="2147493826" r:id="rId14"/>
    <p:sldLayoutId id="2147493827" r:id="rId15"/>
    <p:sldLayoutId id="2147493828" r:id="rId16"/>
    <p:sldLayoutId id="2147493829" r:id="rId17"/>
    <p:sldLayoutId id="2147493830" r:id="rId18"/>
    <p:sldLayoutId id="2147493831" r:id="rId19"/>
    <p:sldLayoutId id="2147493636" r:id="rId20"/>
    <p:sldLayoutId id="2147493637" r:id="rId21"/>
    <p:sldLayoutId id="2147493638" r:id="rId22"/>
    <p:sldLayoutId id="2147493640" r:id="rId23"/>
    <p:sldLayoutId id="2147493642" r:id="rId24"/>
    <p:sldLayoutId id="2147493643" r:id="rId25"/>
    <p:sldLayoutId id="2147493644" r:id="rId26"/>
    <p:sldLayoutId id="2147493645" r:id="rId27"/>
    <p:sldLayoutId id="2147493646" r:id="rId28"/>
    <p:sldLayoutId id="2147493647" r:id="rId29"/>
    <p:sldLayoutId id="2147493648" r:id="rId30"/>
    <p:sldLayoutId id="2147493649" r:id="rId31"/>
    <p:sldLayoutId id="2147493650" r:id="rId32"/>
    <p:sldLayoutId id="2147493651" r:id="rId33"/>
    <p:sldLayoutId id="2147493652" r:id="rId34"/>
    <p:sldLayoutId id="2147493653" r:id="rId35"/>
    <p:sldLayoutId id="2147493654" r:id="rId36"/>
    <p:sldLayoutId id="2147493655" r:id="rId37"/>
    <p:sldLayoutId id="2147493656" r:id="rId38"/>
    <p:sldLayoutId id="2147493657" r:id="rId39"/>
    <p:sldLayoutId id="2147493658" r:id="rId40"/>
    <p:sldLayoutId id="2147493659" r:id="rId41"/>
    <p:sldLayoutId id="2147493660" r:id="rId42"/>
    <p:sldLayoutId id="2147493661" r:id="rId43"/>
    <p:sldLayoutId id="2147493662" r:id="rId44"/>
    <p:sldLayoutId id="2147493663" r:id="rId45"/>
    <p:sldLayoutId id="2147493664" r:id="rId46"/>
    <p:sldLayoutId id="2147493665" r:id="rId47"/>
    <p:sldLayoutId id="2147493666" r:id="rId48"/>
    <p:sldLayoutId id="2147493667" r:id="rId49"/>
    <p:sldLayoutId id="2147493668" r:id="rId50"/>
    <p:sldLayoutId id="2147493669" r:id="rId51"/>
    <p:sldLayoutId id="2147493670" r:id="rId52"/>
    <p:sldLayoutId id="2147493671" r:id="rId53"/>
    <p:sldLayoutId id="2147493672" r:id="rId54"/>
    <p:sldLayoutId id="2147493673" r:id="rId55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101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97EB5E9-D5CB-42F9-8DED-5A6350E13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MEDALLIA APP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/>
              <a:t>Download the app from the App Store or Google Play Store</a:t>
            </a:r>
          </a:p>
          <a:p>
            <a:r>
              <a:rPr lang="en-US" dirty="0"/>
              <a:t>Select</a:t>
            </a:r>
            <a:r>
              <a:rPr lang="en" dirty="0"/>
              <a:t> the Medallia 3.0 Mobile App</a:t>
            </a:r>
          </a:p>
          <a:p>
            <a:r>
              <a:rPr lang="en" dirty="0"/>
              <a:t>There may be other Medallia Apps in the app store, only select the Medallia 3.0 Mobile App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Medallia Mobile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23A584-2C63-45F6-8679-E84498EFD2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0883" y="4218552"/>
            <a:ext cx="1136566" cy="1103859"/>
          </a:xfrm>
          <a:prstGeom prst="rect">
            <a:avLst/>
          </a:prstGeom>
        </p:spPr>
      </p:pic>
      <p:pic>
        <p:nvPicPr>
          <p:cNvPr id="10" name="Picture 6" descr="Image result for google play image">
            <a:extLst>
              <a:ext uri="{FF2B5EF4-FFF2-40B4-BE49-F238E27FC236}">
                <a16:creationId xmlns:a16="http://schemas.microsoft.com/office/drawing/2014/main" id="{2CD76355-3922-46DF-95DC-976272D9E2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9984" y="2836581"/>
            <a:ext cx="2383130" cy="92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2AA9BE7-D2B1-4BB9-A316-FC7B4013A4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345" y="2754673"/>
            <a:ext cx="1054430" cy="103769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CC9CB79-C644-4AE6-B4E6-620694F3A103}"/>
              </a:ext>
            </a:extLst>
          </p:cNvPr>
          <p:cNvSpPr/>
          <p:nvPr/>
        </p:nvSpPr>
        <p:spPr>
          <a:xfrm>
            <a:off x="2231752" y="3056524"/>
            <a:ext cx="9756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" sz="3200" b="1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2346326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/>
              <a:t>Medallia has various apps in the app store so ensure you are downloading the correct app and the correct version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Medallia Mobile Download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479DBD8-C463-4BE3-B039-D8E55D851A77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2"/>
          <a:srcRect t="28695" b="286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2911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/>
              <a:t>Enter your company ID for the Medallia program </a:t>
            </a:r>
          </a:p>
          <a:p>
            <a:r>
              <a:rPr lang="en-US" dirty="0"/>
              <a:t>The company ID is: ‘SEBrands’</a:t>
            </a:r>
          </a:p>
          <a:p>
            <a:r>
              <a:rPr lang="en-US" dirty="0"/>
              <a:t>Enter your username and password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Medallia Mobile Login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474C847-7DE0-4564-8A22-93048E595A02}"/>
              </a:ext>
            </a:extLst>
          </p:cNvPr>
          <p:cNvGrpSpPr/>
          <p:nvPr/>
        </p:nvGrpSpPr>
        <p:grpSpPr>
          <a:xfrm>
            <a:off x="273132" y="1554721"/>
            <a:ext cx="2839342" cy="4706436"/>
            <a:chOff x="273132" y="1082249"/>
            <a:chExt cx="3016506" cy="5452987"/>
          </a:xfrm>
        </p:grpSpPr>
        <p:pic>
          <p:nvPicPr>
            <p:cNvPr id="14" name="Google Shape;1328;p152" descr="iphone6_black.png">
              <a:extLst>
                <a:ext uri="{FF2B5EF4-FFF2-40B4-BE49-F238E27FC236}">
                  <a16:creationId xmlns:a16="http://schemas.microsoft.com/office/drawing/2014/main" id="{F2DCEB98-06DB-4FA8-B327-D232161E6136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273132" y="1082249"/>
              <a:ext cx="3016506" cy="5452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oogle Shape;1327;p152">
              <a:extLst>
                <a:ext uri="{FF2B5EF4-FFF2-40B4-BE49-F238E27FC236}">
                  <a16:creationId xmlns:a16="http://schemas.microsoft.com/office/drawing/2014/main" id="{24F6697B-1A50-4C13-A563-95AF542DCC46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l="9256" t="2641" r="9758" b="2002"/>
            <a:stretch/>
          </p:blipFill>
          <p:spPr>
            <a:xfrm>
              <a:off x="887899" y="2082100"/>
              <a:ext cx="1834216" cy="276218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6B13BB4-E2F4-4AF8-84B4-616DBF485AA8}"/>
              </a:ext>
            </a:extLst>
          </p:cNvPr>
          <p:cNvGrpSpPr/>
          <p:nvPr/>
        </p:nvGrpSpPr>
        <p:grpSpPr>
          <a:xfrm>
            <a:off x="2866101" y="1527231"/>
            <a:ext cx="2839342" cy="4761416"/>
            <a:chOff x="3567843" y="1154732"/>
            <a:chExt cx="3016506" cy="5452987"/>
          </a:xfrm>
        </p:grpSpPr>
        <p:pic>
          <p:nvPicPr>
            <p:cNvPr id="17" name="Google Shape;1328;p152" descr="iphone6_black.png">
              <a:extLst>
                <a:ext uri="{FF2B5EF4-FFF2-40B4-BE49-F238E27FC236}">
                  <a16:creationId xmlns:a16="http://schemas.microsoft.com/office/drawing/2014/main" id="{BCE7CD01-2D6C-455F-ABD5-397D2075B9CF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3567843" y="1154732"/>
              <a:ext cx="3016506" cy="5452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Google Shape;1337;p152">
              <a:extLst>
                <a:ext uri="{FF2B5EF4-FFF2-40B4-BE49-F238E27FC236}">
                  <a16:creationId xmlns:a16="http://schemas.microsoft.com/office/drawing/2014/main" id="{92D07DFE-E5EC-4466-84B9-861E682E96AE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160084" y="2281515"/>
              <a:ext cx="1860706" cy="3302756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234967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/>
              <a:t>Upon entering the app you will land on the dashboard which includes key metric score, staff measures and performance on closing the loop.</a:t>
            </a:r>
          </a:p>
          <a:p>
            <a:r>
              <a:rPr lang="en-US" dirty="0"/>
              <a:t>Each widget in the dashboard is clickable and allows for drill down capabilities.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Medallia Mobile Dashboard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AF0B0C-B857-4F9A-B70F-A051CC12A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848" y="1647677"/>
            <a:ext cx="2805355" cy="498729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10CC65C-1D0D-42BB-A84E-49836B4534A9}"/>
              </a:ext>
            </a:extLst>
          </p:cNvPr>
          <p:cNvSpPr/>
          <p:nvPr/>
        </p:nvSpPr>
        <p:spPr>
          <a:xfrm>
            <a:off x="2419814" y="6316137"/>
            <a:ext cx="624469" cy="318839"/>
          </a:xfrm>
          <a:prstGeom prst="rect">
            <a:avLst/>
          </a:prstGeom>
          <a:solidFill>
            <a:srgbClr val="FFFF00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607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/>
              <a:t>You can see new responses in the app for follow up and viewing purposes.</a:t>
            </a:r>
          </a:p>
          <a:p>
            <a:r>
              <a:rPr lang="en-US" dirty="0"/>
              <a:t>You can view status of follow up (‘New’, ‘In Progress’ and ‘Closed’).</a:t>
            </a:r>
          </a:p>
          <a:p>
            <a:r>
              <a:rPr lang="en-US" dirty="0"/>
              <a:t>You can also review and close the loop directly within the app.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Medallia Mobile Responses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20BE87-DD2A-4A49-95DD-2E2A20344B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817" y="1417425"/>
            <a:ext cx="2958442" cy="525945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C0AA2E0-9FDB-4163-A02A-DCC32D52B3C8}"/>
              </a:ext>
            </a:extLst>
          </p:cNvPr>
          <p:cNvSpPr/>
          <p:nvPr/>
        </p:nvSpPr>
        <p:spPr>
          <a:xfrm>
            <a:off x="3323060" y="6335736"/>
            <a:ext cx="624469" cy="318839"/>
          </a:xfrm>
          <a:prstGeom prst="rect">
            <a:avLst/>
          </a:prstGeom>
          <a:solidFill>
            <a:srgbClr val="FFFF00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092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/>
              <a:t>Within an individual response you can select the ‘Main Issue’ and ‘Resolution’ actions taken by the club.</a:t>
            </a:r>
          </a:p>
          <a:p>
            <a:r>
              <a:rPr lang="en-US" dirty="0"/>
              <a:t>By selecting ‘ACTIONS’ you can take steps towards closing the loop with a member.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Medallia Mobile Responses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824E95-5EDF-4B08-B523-1450AD427C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9178" y="1343502"/>
            <a:ext cx="2936140" cy="521980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E68170D-578C-4D41-812C-3855A66CC093}"/>
              </a:ext>
            </a:extLst>
          </p:cNvPr>
          <p:cNvSpPr/>
          <p:nvPr/>
        </p:nvSpPr>
        <p:spPr>
          <a:xfrm>
            <a:off x="2330602" y="4674204"/>
            <a:ext cx="1248939" cy="318839"/>
          </a:xfrm>
          <a:prstGeom prst="rect">
            <a:avLst/>
          </a:prstGeom>
          <a:solidFill>
            <a:srgbClr val="FFFF00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44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sz="1800" dirty="0"/>
              <a:t>Edit follow up alert allows you to change main issue and resolution.</a:t>
            </a:r>
          </a:p>
          <a:p>
            <a:r>
              <a:rPr lang="en-US" sz="1800" dirty="0"/>
              <a:t>Add a note if there is something specific you want to include with this response.</a:t>
            </a:r>
          </a:p>
          <a:p>
            <a:r>
              <a:rPr lang="en-US" sz="1800" dirty="0"/>
              <a:t>Reply by Email will allow you to use one of the Rapid Response Templates to email a member.</a:t>
            </a:r>
          </a:p>
          <a:p>
            <a:r>
              <a:rPr lang="en-US" sz="1800" dirty="0"/>
              <a:t>Respond by Phone will prompt the member phone number if provided.</a:t>
            </a:r>
          </a:p>
          <a:p>
            <a:r>
              <a:rPr lang="en-US" sz="1800" dirty="0"/>
              <a:t>Forward by email allows you to forward the response to another team member.</a:t>
            </a:r>
          </a:p>
          <a:p>
            <a:endParaRPr lang="en-US" sz="1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Medallia Mobile Responses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719E31-859D-4D33-B873-FBC041F738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1842" y="1388623"/>
            <a:ext cx="2885378" cy="512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232926"/>
      </p:ext>
    </p:extLst>
  </p:cSld>
  <p:clrMapOvr>
    <a:masterClrMapping/>
  </p:clrMapOvr>
</p:sld>
</file>

<file path=ppt/theme/theme1.xml><?xml version="1.0" encoding="utf-8"?>
<a:theme xmlns:a="http://schemas.openxmlformats.org/drawingml/2006/main" name="Current">
  <a:themeElements>
    <a:clrScheme name="52b1ff">
      <a:dk1>
        <a:srgbClr val="343434"/>
      </a:dk1>
      <a:lt1>
        <a:srgbClr val="FFFFFF"/>
      </a:lt1>
      <a:dk2>
        <a:srgbClr val="071E3C"/>
      </a:dk2>
      <a:lt2>
        <a:srgbClr val="EDEBE8"/>
      </a:lt2>
      <a:accent1>
        <a:srgbClr val="3F50BF"/>
      </a:accent1>
      <a:accent2>
        <a:srgbClr val="00BA9E"/>
      </a:accent2>
      <a:accent3>
        <a:srgbClr val="51B1FF"/>
      </a:accent3>
      <a:accent4>
        <a:srgbClr val="E56959"/>
      </a:accent4>
      <a:accent5>
        <a:srgbClr val="F3A152"/>
      </a:accent5>
      <a:accent6>
        <a:srgbClr val="F5D559"/>
      </a:accent6>
      <a:hlink>
        <a:srgbClr val="52B1FF"/>
      </a:hlink>
      <a:folHlink>
        <a:srgbClr val="97979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infopath/2007/PartnerControls"/>
    <ds:schemaRef ds:uri="http://www.w3.org/XML/1998/namespace"/>
    <ds:schemaRef ds:uri="http://purl.org/dc/dcmitype/"/>
    <ds:schemaRef ds:uri="http://schemas.microsoft.com/office/2006/metadata/properties"/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Medallia Template 2019</Template>
  <TotalTime>4453</TotalTime>
  <Words>306</Words>
  <Application>Microsoft Office PowerPoint</Application>
  <PresentationFormat>Widescreen</PresentationFormat>
  <Paragraphs>36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Calibri</vt:lpstr>
      <vt:lpstr>Noto Sans Symbols</vt:lpstr>
      <vt:lpstr>Proxima Nova</vt:lpstr>
      <vt:lpstr>Roboto Condensed</vt:lpstr>
      <vt:lpstr>Segoe UI</vt:lpstr>
      <vt:lpstr>Segoe UI Semilight</vt:lpstr>
      <vt:lpstr>Source Sans Pro</vt:lpstr>
      <vt:lpstr>Source Sans Pro Light</vt:lpstr>
      <vt:lpstr>Current</vt:lpstr>
      <vt:lpstr>MEDALLIA APP</vt:lpstr>
      <vt:lpstr>Accessing Medallia Mobile</vt:lpstr>
      <vt:lpstr>Medallia Mobile Download</vt:lpstr>
      <vt:lpstr>Medallia Mobile Login</vt:lpstr>
      <vt:lpstr>Medallia Mobile Dashboard</vt:lpstr>
      <vt:lpstr>Medallia Mobile Responses</vt:lpstr>
      <vt:lpstr>Medallia Mobile Responses</vt:lpstr>
      <vt:lpstr>Medallia Mobile Responses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Greg Meyer</cp:lastModifiedBy>
  <cp:revision>108</cp:revision>
  <cp:lastPrinted>2014-10-21T20:51:41Z</cp:lastPrinted>
  <dcterms:created xsi:type="dcterms:W3CDTF">2010-04-12T23:12:02Z</dcterms:created>
  <dcterms:modified xsi:type="dcterms:W3CDTF">2019-06-14T19:56:52Z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