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2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881" r:id="rId1"/>
    <p:sldMasterId id="2147483883" r:id="rId2"/>
    <p:sldMasterId id="2147483898" r:id="rId3"/>
  </p:sldMasterIdLst>
  <p:notesMasterIdLst>
    <p:notesMasterId r:id="rId13"/>
  </p:notesMasterIdLst>
  <p:sldIdLst>
    <p:sldId id="272" r:id="rId4"/>
    <p:sldId id="261" r:id="rId5"/>
    <p:sldId id="266" r:id="rId6"/>
    <p:sldId id="262" r:id="rId7"/>
    <p:sldId id="263" r:id="rId8"/>
    <p:sldId id="268" r:id="rId9"/>
    <p:sldId id="269" r:id="rId10"/>
    <p:sldId id="270" r:id="rId11"/>
    <p:sldId id="271" r:id="rId12"/>
  </p:sldIdLst>
  <p:sldSz cx="9144000" cy="5143500" type="screen16x9"/>
  <p:notesSz cx="6858000" cy="9144000"/>
  <p:embeddedFontLst>
    <p:embeddedFont>
      <p:font typeface="Cabin" panose="020B0604020202020204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Montserrat" panose="020B0604020202020204" charset="0"/>
      <p:regular r:id="rId22"/>
      <p:bold r:id="rId23"/>
      <p:italic r:id="rId24"/>
      <p:boldItalic r:id="rId25"/>
    </p:embeddedFont>
    <p:embeddedFont>
      <p:font typeface="Proxima Nova" panose="020B0604020202020204" charset="0"/>
      <p:regular r:id="rId26"/>
      <p:bold r:id="rId27"/>
      <p:italic r:id="rId28"/>
      <p:boldItalic r:id="rId29"/>
    </p:embeddedFont>
    <p:embeddedFont>
      <p:font typeface="Roboto" panose="020B0604020202020204" charset="0"/>
      <p:regular r:id="rId30"/>
      <p:bold r:id="rId31"/>
      <p:italic r:id="rId32"/>
      <p:boldItalic r:id="rId33"/>
    </p:embeddedFont>
    <p:embeddedFont>
      <p:font typeface="Segoe UI" panose="020B0502040204020203" pitchFamily="34" charset="0"/>
      <p:regular r:id="rId34"/>
      <p:bold r:id="rId35"/>
      <p:italic r:id="rId36"/>
      <p:boldItalic r:id="rId37"/>
    </p:embeddedFont>
    <p:embeddedFont>
      <p:font typeface="Segoe UI Semilight" panose="020B0402040204020203" pitchFamily="34" charset="0"/>
      <p:regular r:id="rId38"/>
      <p:italic r:id="rId39"/>
    </p:embeddedFont>
    <p:embeddedFont>
      <p:font typeface="Source Sans Pro" panose="020B0503030403020204" pitchFamily="34" charset="0"/>
      <p:regular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80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9" Type="http://schemas.openxmlformats.org/officeDocument/2006/relationships/font" Target="fonts/font26.fntdata"/><Relationship Id="rId21" Type="http://schemas.openxmlformats.org/officeDocument/2006/relationships/font" Target="fonts/font8.fntdata"/><Relationship Id="rId34" Type="http://schemas.openxmlformats.org/officeDocument/2006/relationships/font" Target="fonts/font21.fntdata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1.fntdata"/><Relationship Id="rId32" Type="http://schemas.openxmlformats.org/officeDocument/2006/relationships/font" Target="fonts/font19.fntdata"/><Relationship Id="rId37" Type="http://schemas.openxmlformats.org/officeDocument/2006/relationships/font" Target="fonts/font24.fntdata"/><Relationship Id="rId40" Type="http://schemas.openxmlformats.org/officeDocument/2006/relationships/font" Target="fonts/font27.fntdata"/><Relationship Id="rId5" Type="http://schemas.openxmlformats.org/officeDocument/2006/relationships/slide" Target="slides/slide2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36" Type="http://schemas.openxmlformats.org/officeDocument/2006/relationships/font" Target="fonts/font23.fntdata"/><Relationship Id="rId10" Type="http://schemas.openxmlformats.org/officeDocument/2006/relationships/slide" Target="slides/slide7.xml"/><Relationship Id="rId19" Type="http://schemas.openxmlformats.org/officeDocument/2006/relationships/font" Target="fonts/font6.fntdata"/><Relationship Id="rId31" Type="http://schemas.openxmlformats.org/officeDocument/2006/relationships/font" Target="fonts/font18.fntdata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font" Target="fonts/font17.fntdata"/><Relationship Id="rId35" Type="http://schemas.openxmlformats.org/officeDocument/2006/relationships/font" Target="fonts/font22.fntdata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font" Target="fonts/font20.fntdata"/><Relationship Id="rId38" Type="http://schemas.openxmlformats.org/officeDocument/2006/relationships/font" Target="fonts/font2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2" name="Google Shape;2202;g380f4c6b76_0_184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3" name="Google Shape;2203;g380f4c6b76_0_1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" name="Google Shape;2253;g380f4c6b76_0_26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4" name="Google Shape;2254;g380f4c6b76_0_26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8" name="Google Shape;2208;g380f4c6b76_0_8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09" name="Google Shape;2209;g380f4c6b76_0_82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Google Shape;2218;g380f4c6b76_0_8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9" name="Google Shape;2219;g380f4c6b76_0_8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3" name="Google Shape;2233;g380f4c6b76_0_26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4" name="Google Shape;2234;g380f4c6b76_0_26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7322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3" name="Google Shape;2233;g380f4c6b76_0_26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4" name="Google Shape;2234;g380f4c6b76_0_26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4866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3" name="Google Shape;2233;g380f4c6b76_0_26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4" name="Google Shape;2234;g380f4c6b76_0_26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9527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3" name="Google Shape;2233;g380f4c6b76_0_26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4" name="Google Shape;2234;g380f4c6b76_0_26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0691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93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08" name="Google Shape;808;p93"/>
          <p:cNvSpPr txBox="1">
            <a:spLocks noGrp="1"/>
          </p:cNvSpPr>
          <p:nvPr>
            <p:ph type="subTitle" idx="1"/>
          </p:nvPr>
        </p:nvSpPr>
        <p:spPr>
          <a:xfrm>
            <a:off x="685800" y="2840054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09" name="Google Shape;809;p93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">
  <p:cSld name="Section Title"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1" name="Google Shape;841;p10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0825" y="-100675"/>
            <a:ext cx="9271026" cy="5312376"/>
          </a:xfrm>
          <a:prstGeom prst="rect">
            <a:avLst/>
          </a:prstGeom>
          <a:noFill/>
          <a:ln>
            <a:noFill/>
          </a:ln>
        </p:spPr>
      </p:pic>
      <p:sp>
        <p:nvSpPr>
          <p:cNvPr id="842" name="Google Shape;842;p102"/>
          <p:cNvSpPr txBox="1">
            <a:spLocks noGrp="1"/>
          </p:cNvSpPr>
          <p:nvPr>
            <p:ph type="title"/>
          </p:nvPr>
        </p:nvSpPr>
        <p:spPr>
          <a:xfrm>
            <a:off x="753150" y="1102250"/>
            <a:ext cx="7557900" cy="292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ur Working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1295402"/>
            <a:ext cx="9144000" cy="2539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9084841"/>
      </p:ext>
    </p:extLst>
  </p:cSld>
  <p:clrMapOvr>
    <a:masterClrMapping/>
  </p:clrMapOvr>
  <p:hf sldNum="0" hdr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ur Working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379736" y="14208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6" name="그림 개체 틀 8"/>
          <p:cNvSpPr>
            <a:spLocks noGrp="1"/>
          </p:cNvSpPr>
          <p:nvPr>
            <p:ph type="pic" sz="quarter" idx="32" hasCustomPrompt="1"/>
          </p:nvPr>
        </p:nvSpPr>
        <p:spPr>
          <a:xfrm>
            <a:off x="1590469" y="14208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7" name="그림 개체 틀 8"/>
          <p:cNvSpPr>
            <a:spLocks noGrp="1"/>
          </p:cNvSpPr>
          <p:nvPr>
            <p:ph type="pic" sz="quarter" idx="33" hasCustomPrompt="1"/>
          </p:nvPr>
        </p:nvSpPr>
        <p:spPr>
          <a:xfrm>
            <a:off x="2801202" y="14208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그림 개체 틀 8"/>
          <p:cNvSpPr>
            <a:spLocks noGrp="1"/>
          </p:cNvSpPr>
          <p:nvPr>
            <p:ph type="pic" sz="quarter" idx="34" hasCustomPrompt="1"/>
          </p:nvPr>
        </p:nvSpPr>
        <p:spPr>
          <a:xfrm>
            <a:off x="4011935" y="14208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35" hasCustomPrompt="1"/>
          </p:nvPr>
        </p:nvSpPr>
        <p:spPr>
          <a:xfrm>
            <a:off x="5222668" y="14208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0" name="그림 개체 틀 8"/>
          <p:cNvSpPr>
            <a:spLocks noGrp="1"/>
          </p:cNvSpPr>
          <p:nvPr>
            <p:ph type="pic" sz="quarter" idx="36" hasCustomPrompt="1"/>
          </p:nvPr>
        </p:nvSpPr>
        <p:spPr>
          <a:xfrm>
            <a:off x="6433401" y="14208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1" name="그림 개체 틀 8"/>
          <p:cNvSpPr>
            <a:spLocks noGrp="1"/>
          </p:cNvSpPr>
          <p:nvPr>
            <p:ph type="pic" sz="quarter" idx="37" hasCustomPrompt="1"/>
          </p:nvPr>
        </p:nvSpPr>
        <p:spPr>
          <a:xfrm>
            <a:off x="7644136" y="14208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38" hasCustomPrompt="1"/>
          </p:nvPr>
        </p:nvSpPr>
        <p:spPr>
          <a:xfrm>
            <a:off x="379736" y="26273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39" hasCustomPrompt="1"/>
          </p:nvPr>
        </p:nvSpPr>
        <p:spPr>
          <a:xfrm>
            <a:off x="1590469" y="26273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40" hasCustomPrompt="1"/>
          </p:nvPr>
        </p:nvSpPr>
        <p:spPr>
          <a:xfrm>
            <a:off x="2801202" y="26273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그림 개체 틀 8"/>
          <p:cNvSpPr>
            <a:spLocks noGrp="1"/>
          </p:cNvSpPr>
          <p:nvPr>
            <p:ph type="pic" sz="quarter" idx="41" hasCustomPrompt="1"/>
          </p:nvPr>
        </p:nvSpPr>
        <p:spPr>
          <a:xfrm>
            <a:off x="4011935" y="26273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6" name="그림 개체 틀 8"/>
          <p:cNvSpPr>
            <a:spLocks noGrp="1"/>
          </p:cNvSpPr>
          <p:nvPr>
            <p:ph type="pic" sz="quarter" idx="42" hasCustomPrompt="1"/>
          </p:nvPr>
        </p:nvSpPr>
        <p:spPr>
          <a:xfrm>
            <a:off x="5222668" y="26273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7" name="그림 개체 틀 8"/>
          <p:cNvSpPr>
            <a:spLocks noGrp="1"/>
          </p:cNvSpPr>
          <p:nvPr>
            <p:ph type="pic" sz="quarter" idx="43" hasCustomPrompt="1"/>
          </p:nvPr>
        </p:nvSpPr>
        <p:spPr>
          <a:xfrm>
            <a:off x="6433401" y="26273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8" name="그림 개체 틀 8"/>
          <p:cNvSpPr>
            <a:spLocks noGrp="1"/>
          </p:cNvSpPr>
          <p:nvPr>
            <p:ph type="pic" sz="quarter" idx="44" hasCustomPrompt="1"/>
          </p:nvPr>
        </p:nvSpPr>
        <p:spPr>
          <a:xfrm>
            <a:off x="7644136" y="2627313"/>
            <a:ext cx="1112221" cy="111222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9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7947753"/>
      </p:ext>
    </p:extLst>
  </p:cSld>
  <p:clrMapOvr>
    <a:masterClrMapping/>
  </p:clrMapOvr>
  <p:hf sldNum="0" hdr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374652" y="1295402"/>
            <a:ext cx="4095748" cy="14731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81715867"/>
      </p:ext>
    </p:extLst>
  </p:cSld>
  <p:clrMapOvr>
    <a:masterClrMapping/>
  </p:clrMapOvr>
  <p:hf sldNum="0" hdr="0" ft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374652" y="1295402"/>
            <a:ext cx="1962148" cy="14731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2508252" y="1295402"/>
            <a:ext cx="1962148" cy="14731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252264"/>
      </p:ext>
    </p:extLst>
  </p:cSld>
  <p:clrMapOvr>
    <a:masterClrMapping/>
  </p:clrMapOvr>
  <p:hf sldNum="0" hdr="0" ft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Slide 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374652" y="1295402"/>
            <a:ext cx="2635248" cy="14731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0514549"/>
      </p:ext>
    </p:extLst>
  </p:cSld>
  <p:clrMapOvr>
    <a:masterClrMapping/>
  </p:clrMapOvr>
  <p:hf sldNum="0" hdr="0" ft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3614738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05016756"/>
      </p:ext>
    </p:extLst>
  </p:cSld>
  <p:clrMapOvr>
    <a:masterClrMapping/>
  </p:clrMapOvr>
  <p:hf sldNum="0" hdr="0" ftr="0" dt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4000" cy="5143500"/>
          </a:xfrm>
        </p:spPr>
        <p:txBody>
          <a:bodyPr>
            <a:normAutofit/>
          </a:bodyPr>
          <a:lstStyle>
            <a:lvl1pPr>
              <a:defRPr sz="1050"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63015882"/>
      </p:ext>
    </p:extLst>
  </p:cSld>
  <p:clrMapOvr>
    <a:masterClrMapping/>
  </p:clrMapOvr>
  <p:hf sldNum="0"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276600" y="0"/>
            <a:ext cx="5867400" cy="514350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sz="1000"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3276600" cy="514350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685800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2854198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2854198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26282803"/>
      </p:ext>
    </p:extLst>
  </p:cSld>
  <p:clrMapOvr>
    <a:masterClrMapping/>
  </p:clrMapOvr>
  <p:hf sldNum="0"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49734" y="2373473"/>
            <a:ext cx="5114993" cy="30153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12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4265168"/>
      </p:ext>
    </p:extLst>
  </p:cSld>
  <p:clrMapOvr>
    <a:masterClrMapping/>
  </p:clrMapOvr>
  <p:hf sldNum="0"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3977640" y="0"/>
            <a:ext cx="5166360" cy="5143500"/>
          </a:xfrm>
          <a:prstGeom prst="rect">
            <a:avLst/>
          </a:prstGeom>
        </p:spPr>
        <p:txBody>
          <a:bodyPr lIns="91422" tIns="45711" rIns="91422" bIns="45711" anchor="ctr">
            <a:normAutofit/>
          </a:bodyPr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  <a:latin typeface="+mn-lt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74766399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"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245394"/>
            <a:ext cx="9144000" cy="2341960"/>
          </a:xfrm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6190076"/>
      </p:ext>
    </p:extLst>
  </p:cSld>
  <p:clrMapOvr>
    <a:masterClrMapping/>
  </p:clrMapOvr>
  <p:hf sldNum="0"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3587354"/>
          </a:xfrm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87728557"/>
      </p:ext>
    </p:extLst>
  </p:cSld>
  <p:clrMapOvr>
    <a:masterClrMapping/>
  </p:clrMapOvr>
  <p:hf sldNum="0"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4123342"/>
      </p:ext>
    </p:extLst>
  </p:cSld>
  <p:clrMapOvr>
    <a:masterClrMapping/>
  </p:clrMapOvr>
  <p:hf sldNum="0"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53"/>
          <p:cNvSpPr>
            <a:spLocks noGrp="1"/>
          </p:cNvSpPr>
          <p:nvPr>
            <p:ph type="pic" sz="quarter" idx="10"/>
          </p:nvPr>
        </p:nvSpPr>
        <p:spPr>
          <a:xfrm>
            <a:off x="273051" y="1462999"/>
            <a:ext cx="3886199" cy="1160859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5" name="Picture Placeholder 53"/>
          <p:cNvSpPr>
            <a:spLocks noGrp="1"/>
          </p:cNvSpPr>
          <p:nvPr>
            <p:ph type="pic" sz="quarter" idx="11"/>
          </p:nvPr>
        </p:nvSpPr>
        <p:spPr>
          <a:xfrm>
            <a:off x="4719204" y="1462999"/>
            <a:ext cx="4087093" cy="1160859"/>
          </a:xfrm>
        </p:spPr>
        <p:txBody>
          <a:bodyPr>
            <a:normAutofit/>
          </a:bodyPr>
          <a:lstStyle>
            <a:lvl1pPr>
              <a:defRPr sz="105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56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9185035"/>
      </p:ext>
    </p:extLst>
  </p:cSld>
  <p:clrMapOvr>
    <a:masterClrMapping/>
  </p:clrMapOvr>
  <p:hf sldNum="0"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9144000" cy="361241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3508631" y="1494242"/>
            <a:ext cx="1129658" cy="199409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592820" y="1587104"/>
            <a:ext cx="1050157" cy="1853754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2626766"/>
      </p:ext>
    </p:extLst>
  </p:cSld>
  <p:clrMapOvr>
    <a:masterClrMapping/>
  </p:clrMapOvr>
  <p:hf sldNum="0"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952750"/>
            <a:ext cx="9144000" cy="219075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4175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295275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lang="en-US" sz="800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250031" y="3479287"/>
            <a:ext cx="8178929" cy="21073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685800" rtl="0" eaLnBrk="1" latinLnBrk="0" hangingPunct="1">
              <a:buNone/>
              <a:defRPr lang="id-ID" sz="1050" b="0" kern="1200" dirty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250032" y="3145912"/>
            <a:ext cx="8178929" cy="3333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457082" rtl="0" eaLnBrk="1" latinLnBrk="0" hangingPunct="1">
              <a:spcBef>
                <a:spcPct val="20000"/>
              </a:spcBef>
              <a:buFont typeface="Arial"/>
              <a:buNone/>
              <a:defRPr lang="id-ID" sz="21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5020533"/>
      </p:ext>
    </p:extLst>
  </p:cSld>
  <p:clrMapOvr>
    <a:masterClrMapping/>
  </p:clrMapOvr>
  <p:hf sldNum="0"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9144000" cy="361241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64022961"/>
      </p:ext>
    </p:extLst>
  </p:cSld>
  <p:clrMapOvr>
    <a:masterClrMapping/>
  </p:clrMapOvr>
  <p:hf sldNum="0"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745915" y="3094745"/>
            <a:ext cx="658553" cy="658553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442957" y="3094745"/>
            <a:ext cx="658553" cy="658553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6139998" y="3094745"/>
            <a:ext cx="658553" cy="658553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</a:lstStyle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6083733"/>
      </p:ext>
    </p:extLst>
  </p:cSld>
  <p:clrMapOvr>
    <a:masterClrMapping/>
  </p:clrMapOvr>
  <p:hf sldNum="0"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mment 0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641350" y="3926133"/>
            <a:ext cx="516182" cy="516182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Rectangle 5"/>
          <p:cNvSpPr/>
          <p:nvPr/>
        </p:nvSpPr>
        <p:spPr>
          <a:xfrm>
            <a:off x="628650" y="1354382"/>
            <a:ext cx="2317750" cy="249555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11" hasCustomPrompt="1"/>
          </p:nvPr>
        </p:nvSpPr>
        <p:spPr>
          <a:xfrm>
            <a:off x="3486151" y="3926133"/>
            <a:ext cx="516182" cy="516182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Rectangle 5"/>
          <p:cNvSpPr/>
          <p:nvPr/>
        </p:nvSpPr>
        <p:spPr>
          <a:xfrm>
            <a:off x="3473451" y="1354382"/>
            <a:ext cx="2317750" cy="249555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rgbClr val="F4C3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12" hasCustomPrompt="1"/>
          </p:nvPr>
        </p:nvSpPr>
        <p:spPr>
          <a:xfrm>
            <a:off x="6299200" y="3926133"/>
            <a:ext cx="516182" cy="516182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Rectangle 5"/>
          <p:cNvSpPr/>
          <p:nvPr/>
        </p:nvSpPr>
        <p:spPr>
          <a:xfrm>
            <a:off x="6286500" y="1354382"/>
            <a:ext cx="2317750" cy="249555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5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273050" y="512762"/>
            <a:ext cx="48006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273050" y="887339"/>
            <a:ext cx="48006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45417774"/>
      </p:ext>
    </p:extLst>
  </p:cSld>
  <p:clrMapOvr>
    <a:masterClrMapping/>
  </p:clrMapOvr>
  <p:hf sldNum="0"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/>
          <p:cNvSpPr>
            <a:spLocks noGrp="1"/>
          </p:cNvSpPr>
          <p:nvPr>
            <p:ph type="pic" sz="quarter" idx="26"/>
          </p:nvPr>
        </p:nvSpPr>
        <p:spPr>
          <a:xfrm>
            <a:off x="590550" y="1537786"/>
            <a:ext cx="2867025" cy="2576162"/>
          </a:xfrm>
        </p:spPr>
        <p:txBody>
          <a:bodyPr anchor="ctr">
            <a:normAutofit/>
          </a:bodyPr>
          <a:lstStyle>
            <a:lvl1pPr algn="ctr">
              <a:defRPr sz="105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4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Text Placeholder 27"/>
          <p:cNvSpPr>
            <a:spLocks noGrp="1"/>
          </p:cNvSpPr>
          <p:nvPr>
            <p:ph type="body" sz="quarter" idx="27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507410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104"/>
          <p:cNvSpPr txBox="1">
            <a:spLocks noGrp="1"/>
          </p:cNvSpPr>
          <p:nvPr>
            <p:ph type="body" idx="1"/>
          </p:nvPr>
        </p:nvSpPr>
        <p:spPr>
          <a:xfrm>
            <a:off x="457200" y="1477963"/>
            <a:ext cx="82866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00"/>
              </a:spcBef>
              <a:spcAft>
                <a:spcPts val="0"/>
              </a:spcAft>
              <a:buClr>
                <a:srgbClr val="0390DF"/>
              </a:buClr>
              <a:buSzPts val="3000"/>
              <a:buFont typeface="Arial"/>
              <a:buNone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46" name="Google Shape;846;p104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9pPr>
          </a:lstStyle>
          <a:p>
            <a:endParaRPr/>
          </a:p>
        </p:txBody>
      </p:sp>
      <p:sp>
        <p:nvSpPr>
          <p:cNvPr id="847" name="Google Shape;847;p104"/>
          <p:cNvSpPr txBox="1">
            <a:spLocks noGrp="1"/>
          </p:cNvSpPr>
          <p:nvPr>
            <p:ph type="subTitle" idx="2"/>
          </p:nvPr>
        </p:nvSpPr>
        <p:spPr>
          <a:xfrm>
            <a:off x="457200" y="875425"/>
            <a:ext cx="8228100" cy="445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60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60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" name="Google Shape;7;p1"/>
          <p:cNvSpPr txBox="1"/>
          <p:nvPr userDrawn="1"/>
        </p:nvSpPr>
        <p:spPr>
          <a:xfrm>
            <a:off x="876748" y="4829755"/>
            <a:ext cx="25383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0" i="0" u="none" strike="noStrike" cap="none" dirty="0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</a:t>
            </a:r>
            <a:r>
              <a:rPr lang="en" sz="800" dirty="0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2019</a:t>
            </a:r>
            <a:r>
              <a:rPr lang="en" sz="800" b="0" i="0" u="none" strike="noStrike" cap="none" dirty="0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dirty="0"/>
          </a:p>
        </p:txBody>
      </p:sp>
      <p:sp>
        <p:nvSpPr>
          <p:cNvPr id="6" name="Google Shape;8;p1"/>
          <p:cNvSpPr txBox="1"/>
          <p:nvPr userDrawn="1"/>
        </p:nvSpPr>
        <p:spPr>
          <a:xfrm>
            <a:off x="8564864" y="4760622"/>
            <a:ext cx="5508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sz="800" b="0" i="0" u="none" strike="noStrike" cap="none">
              <a:solidFill>
                <a:srgbClr val="5C5C5C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87" y="4767211"/>
            <a:ext cx="919194" cy="2785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130" y="4648069"/>
            <a:ext cx="990738" cy="4763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7"/>
          </p:nvPr>
        </p:nvSpPr>
        <p:spPr>
          <a:xfrm>
            <a:off x="733213" y="1547813"/>
            <a:ext cx="1065822" cy="107989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Picture Placeholder 20"/>
          <p:cNvSpPr>
            <a:spLocks noGrp="1"/>
          </p:cNvSpPr>
          <p:nvPr>
            <p:ph type="pic" sz="quarter" idx="28"/>
          </p:nvPr>
        </p:nvSpPr>
        <p:spPr>
          <a:xfrm>
            <a:off x="2046060" y="1547813"/>
            <a:ext cx="1065822" cy="107989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Picture Placeholder 20"/>
          <p:cNvSpPr>
            <a:spLocks noGrp="1"/>
          </p:cNvSpPr>
          <p:nvPr>
            <p:ph type="pic" sz="quarter" idx="29"/>
          </p:nvPr>
        </p:nvSpPr>
        <p:spPr>
          <a:xfrm>
            <a:off x="3374780" y="1547813"/>
            <a:ext cx="1065822" cy="107989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20"/>
          <p:cNvSpPr>
            <a:spLocks noGrp="1"/>
          </p:cNvSpPr>
          <p:nvPr>
            <p:ph type="pic" sz="quarter" idx="30"/>
          </p:nvPr>
        </p:nvSpPr>
        <p:spPr>
          <a:xfrm>
            <a:off x="4693562" y="1547813"/>
            <a:ext cx="1065822" cy="107989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20"/>
          <p:cNvSpPr>
            <a:spLocks noGrp="1"/>
          </p:cNvSpPr>
          <p:nvPr>
            <p:ph type="pic" sz="quarter" idx="31"/>
          </p:nvPr>
        </p:nvSpPr>
        <p:spPr>
          <a:xfrm>
            <a:off x="6009005" y="1547813"/>
            <a:ext cx="1065822" cy="107989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32"/>
          </p:nvPr>
        </p:nvSpPr>
        <p:spPr>
          <a:xfrm>
            <a:off x="7343373" y="1547813"/>
            <a:ext cx="1065822" cy="1079897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95550"/>
      </p:ext>
    </p:extLst>
  </p:cSld>
  <p:clrMapOvr>
    <a:masterClrMapping/>
  </p:clrMapOvr>
  <p:hf sldNum="0" hdr="0" ftr="0" dt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8" name="Google Shape;408;p4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409" name="Google Shape;409;p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713" y="4621859"/>
            <a:ext cx="990738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39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 1">
  <p:cSld name="1_Title and Content_1"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Google Shape;849;p105"/>
          <p:cNvSpPr txBox="1">
            <a:spLocks noGrp="1"/>
          </p:cNvSpPr>
          <p:nvPr>
            <p:ph type="body" idx="1"/>
          </p:nvPr>
        </p:nvSpPr>
        <p:spPr>
          <a:xfrm>
            <a:off x="457200" y="1477963"/>
            <a:ext cx="82866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00"/>
              </a:spcBef>
              <a:spcAft>
                <a:spcPts val="0"/>
              </a:spcAft>
              <a:buClr>
                <a:srgbClr val="0390DF"/>
              </a:buClr>
              <a:buSzPts val="30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>
                <a:solidFill>
                  <a:schemeClr val="dk2"/>
                </a:solidFill>
              </a:defRPr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>
                <a:solidFill>
                  <a:schemeClr val="dk2"/>
                </a:solidFill>
              </a:defRPr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0" name="Google Shape;850;p105"/>
          <p:cNvSpPr txBox="1">
            <a:spLocks noGrp="1"/>
          </p:cNvSpPr>
          <p:nvPr>
            <p:ph type="body" idx="2"/>
          </p:nvPr>
        </p:nvSpPr>
        <p:spPr>
          <a:xfrm>
            <a:off x="457200" y="919076"/>
            <a:ext cx="8228100" cy="3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●"/>
              <a:defRPr sz="2400">
                <a:solidFill>
                  <a:srgbClr val="0090EF"/>
                </a:solidFill>
              </a:defRPr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 sz="2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 sz="16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6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 sz="16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1" name="Google Shape;851;p105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evron with Text Boxes">
  <p:cSld name="Chevron with Text Boxes"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106"/>
          <p:cNvSpPr txBox="1">
            <a:spLocks noGrp="1"/>
          </p:cNvSpPr>
          <p:nvPr>
            <p:ph type="title"/>
          </p:nvPr>
        </p:nvSpPr>
        <p:spPr>
          <a:xfrm>
            <a:off x="457200" y="385763"/>
            <a:ext cx="8229600" cy="6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54" name="Google Shape;854;p106"/>
          <p:cNvSpPr>
            <a:spLocks noGrp="1"/>
          </p:cNvSpPr>
          <p:nvPr>
            <p:ph type="body" idx="1"/>
          </p:nvPr>
        </p:nvSpPr>
        <p:spPr>
          <a:xfrm>
            <a:off x="457201" y="1524001"/>
            <a:ext cx="2218800" cy="612600"/>
          </a:xfrm>
          <a:prstGeom prst="chevron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55" name="Google Shape;855;p106"/>
          <p:cNvSpPr>
            <a:spLocks noGrp="1"/>
          </p:cNvSpPr>
          <p:nvPr>
            <p:ph type="body" idx="2"/>
          </p:nvPr>
        </p:nvSpPr>
        <p:spPr>
          <a:xfrm>
            <a:off x="2420469" y="1524001"/>
            <a:ext cx="2218800" cy="612600"/>
          </a:xfrm>
          <a:prstGeom prst="chevron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56" name="Google Shape;856;p106"/>
          <p:cNvSpPr>
            <a:spLocks noGrp="1"/>
          </p:cNvSpPr>
          <p:nvPr>
            <p:ph type="body" idx="3"/>
          </p:nvPr>
        </p:nvSpPr>
        <p:spPr>
          <a:xfrm>
            <a:off x="4385237" y="1524001"/>
            <a:ext cx="2218800" cy="612600"/>
          </a:xfrm>
          <a:prstGeom prst="chevron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57" name="Google Shape;857;p106"/>
          <p:cNvSpPr>
            <a:spLocks noGrp="1"/>
          </p:cNvSpPr>
          <p:nvPr>
            <p:ph type="body" idx="4"/>
          </p:nvPr>
        </p:nvSpPr>
        <p:spPr>
          <a:xfrm>
            <a:off x="6352990" y="1524001"/>
            <a:ext cx="2218800" cy="612600"/>
          </a:xfrm>
          <a:prstGeom prst="chevron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58" name="Google Shape;858;p106"/>
          <p:cNvSpPr txBox="1">
            <a:spLocks noGrp="1"/>
          </p:cNvSpPr>
          <p:nvPr>
            <p:ph type="body" idx="5"/>
          </p:nvPr>
        </p:nvSpPr>
        <p:spPr>
          <a:xfrm>
            <a:off x="457202" y="2211486"/>
            <a:ext cx="19035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59" name="Google Shape;859;p106"/>
          <p:cNvSpPr txBox="1">
            <a:spLocks noGrp="1"/>
          </p:cNvSpPr>
          <p:nvPr>
            <p:ph type="body" idx="6"/>
          </p:nvPr>
        </p:nvSpPr>
        <p:spPr>
          <a:xfrm>
            <a:off x="2420467" y="2214665"/>
            <a:ext cx="19035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60" name="Google Shape;860;p106"/>
          <p:cNvSpPr txBox="1">
            <a:spLocks noGrp="1"/>
          </p:cNvSpPr>
          <p:nvPr>
            <p:ph type="body" idx="7"/>
          </p:nvPr>
        </p:nvSpPr>
        <p:spPr>
          <a:xfrm>
            <a:off x="4376265" y="2214665"/>
            <a:ext cx="19035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61" name="Google Shape;861;p106"/>
          <p:cNvSpPr txBox="1">
            <a:spLocks noGrp="1"/>
          </p:cNvSpPr>
          <p:nvPr>
            <p:ph type="body" idx="8"/>
          </p:nvPr>
        </p:nvSpPr>
        <p:spPr>
          <a:xfrm>
            <a:off x="6352988" y="2214665"/>
            <a:ext cx="19035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 2">
  <p:cSld name="1_Title and Content_2">
    <p:spTree>
      <p:nvGrpSpPr>
        <p:cNvPr id="1" name="Shape 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Google Shape;863;p107"/>
          <p:cNvSpPr txBox="1">
            <a:spLocks noGrp="1"/>
          </p:cNvSpPr>
          <p:nvPr>
            <p:ph type="body" idx="1"/>
          </p:nvPr>
        </p:nvSpPr>
        <p:spPr>
          <a:xfrm>
            <a:off x="457200" y="1477963"/>
            <a:ext cx="82866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600"/>
              </a:spcBef>
              <a:spcAft>
                <a:spcPts val="0"/>
              </a:spcAft>
              <a:buClr>
                <a:srgbClr val="0390DF"/>
              </a:buClr>
              <a:buSzPts val="3000"/>
              <a:buFont typeface="Arial"/>
              <a:buNone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64" name="Google Shape;864;p107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9pPr>
          </a:lstStyle>
          <a:p>
            <a:endParaRPr/>
          </a:p>
        </p:txBody>
      </p:sp>
      <p:sp>
        <p:nvSpPr>
          <p:cNvPr id="865" name="Google Shape;865;p107"/>
          <p:cNvSpPr txBox="1">
            <a:spLocks noGrp="1"/>
          </p:cNvSpPr>
          <p:nvPr>
            <p:ph type="subTitle" idx="2"/>
          </p:nvPr>
        </p:nvSpPr>
        <p:spPr>
          <a:xfrm>
            <a:off x="457200" y="875425"/>
            <a:ext cx="8228100" cy="445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60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60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2">
  <p:cSld name="TITLE_AND_BODY_1"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p108"/>
          <p:cNvSpPr txBox="1">
            <a:spLocks noGrp="1"/>
          </p:cNvSpPr>
          <p:nvPr>
            <p:ph type="sldNum" idx="12"/>
          </p:nvPr>
        </p:nvSpPr>
        <p:spPr>
          <a:xfrm>
            <a:off x="8537245" y="4800600"/>
            <a:ext cx="126900" cy="1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125" tIns="17125" rIns="17125" bIns="171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Arial"/>
              <a:buNone/>
              <a:defRPr sz="600" b="0" i="0" u="none" strike="noStrike" cap="none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Arial"/>
              <a:buNone/>
              <a:defRPr sz="600" b="0" i="0" u="none" strike="noStrike" cap="none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Arial"/>
              <a:buNone/>
              <a:defRPr sz="600" b="0" i="0" u="none" strike="noStrike" cap="none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Arial"/>
              <a:buNone/>
              <a:defRPr sz="600" b="0" i="0" u="none" strike="noStrike" cap="none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Arial"/>
              <a:buNone/>
              <a:defRPr sz="600" b="0" i="0" u="none" strike="noStrike" cap="none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Arial"/>
              <a:buNone/>
              <a:defRPr sz="600" b="0" i="0" u="none" strike="noStrike" cap="none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Arial"/>
              <a:buNone/>
              <a:defRPr sz="600" b="0" i="0" u="none" strike="noStrike" cap="none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Arial"/>
              <a:buNone/>
              <a:defRPr sz="600" b="0" i="0" u="none" strike="noStrike" cap="none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Arial"/>
              <a:buNone/>
              <a:defRPr sz="600" b="0" i="0" u="none" strike="noStrike" cap="none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3">
  <p:cSld name="Blank_1"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7;p1"/>
          <p:cNvSpPr txBox="1"/>
          <p:nvPr userDrawn="1"/>
        </p:nvSpPr>
        <p:spPr>
          <a:xfrm>
            <a:off x="876748" y="4829755"/>
            <a:ext cx="25383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0" i="0" u="none" strike="noStrike" cap="none" dirty="0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</a:t>
            </a:r>
            <a:r>
              <a:rPr lang="en" sz="800" dirty="0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2019</a:t>
            </a:r>
            <a:r>
              <a:rPr lang="en" sz="800" b="0" i="0" u="none" strike="noStrike" cap="none" dirty="0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dirty="0"/>
          </a:p>
        </p:txBody>
      </p:sp>
      <p:sp>
        <p:nvSpPr>
          <p:cNvPr id="5" name="Google Shape;8;p1"/>
          <p:cNvSpPr txBox="1"/>
          <p:nvPr userDrawn="1"/>
        </p:nvSpPr>
        <p:spPr>
          <a:xfrm>
            <a:off x="8360468" y="4760622"/>
            <a:ext cx="5508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sz="800" b="0" i="0" u="none" strike="noStrike" cap="none">
              <a:solidFill>
                <a:srgbClr val="5C5C5C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87" y="4767211"/>
            <a:ext cx="919194" cy="2785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713" y="4621859"/>
            <a:ext cx="990738" cy="4763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 footer logo">
  <p:cSld name="no footer logo">
    <p:spTree>
      <p:nvGrpSpPr>
        <p:cNvPr id="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p110"/>
          <p:cNvSpPr txBox="1">
            <a:spLocks noGrp="1"/>
          </p:cNvSpPr>
          <p:nvPr>
            <p:ph type="title"/>
          </p:nvPr>
        </p:nvSpPr>
        <p:spPr>
          <a:xfrm>
            <a:off x="457200" y="385763"/>
            <a:ext cx="8229600" cy="6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73" name="Google Shape;873;p110"/>
          <p:cNvSpPr/>
          <p:nvPr/>
        </p:nvSpPr>
        <p:spPr>
          <a:xfrm>
            <a:off x="3733800" y="4476750"/>
            <a:ext cx="5105400" cy="66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and Content 3">
  <p:cSld name="1_Title and Content_3"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5" name="Google Shape;875;p1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1326" y="4751811"/>
            <a:ext cx="1082700" cy="2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76" name="Google Shape;876;p111"/>
          <p:cNvSpPr/>
          <p:nvPr/>
        </p:nvSpPr>
        <p:spPr>
          <a:xfrm>
            <a:off x="1371600" y="4756150"/>
            <a:ext cx="2538300" cy="20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5A5A"/>
              </a:buClr>
              <a:buFont typeface="Proxima Nova"/>
              <a:buNone/>
            </a:pPr>
            <a:r>
              <a:rPr lang="en" sz="800" b="0" i="0" u="none" strike="noStrike" cap="none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</a:t>
            </a:r>
            <a:r>
              <a:rPr lang="en" sz="800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Copyright 2018. Confidential.</a:t>
            </a:r>
            <a:endParaRPr/>
          </a:p>
        </p:txBody>
      </p:sp>
      <p:sp>
        <p:nvSpPr>
          <p:cNvPr id="877" name="Google Shape;877;p111"/>
          <p:cNvSpPr txBox="1">
            <a:spLocks noGrp="1"/>
          </p:cNvSpPr>
          <p:nvPr>
            <p:ph type="sldNum" idx="12"/>
          </p:nvPr>
        </p:nvSpPr>
        <p:spPr>
          <a:xfrm>
            <a:off x="8535486" y="4760621"/>
            <a:ext cx="200700" cy="20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Proxima Nova"/>
              <a:buNone/>
              <a:defRPr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Proxima Nova"/>
              <a:buNone/>
              <a:defRPr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Proxima Nova"/>
              <a:buNone/>
              <a:defRPr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Proxima Nova"/>
              <a:buNone/>
              <a:defRPr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Proxima Nova"/>
              <a:buNone/>
              <a:defRPr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Proxima Nova"/>
              <a:buNone/>
              <a:defRPr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Proxima Nova"/>
              <a:buNone/>
              <a:defRPr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Proxima Nova"/>
              <a:buNone/>
              <a:defRPr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5C5C"/>
              </a:buClr>
              <a:buFont typeface="Proxima Nova"/>
              <a:buNone/>
              <a:defRPr sz="800" b="0" i="0" u="none" strike="noStrike" cap="none">
                <a:solidFill>
                  <a:srgbClr val="5C5C5C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8" name="Google Shape;878;p111"/>
          <p:cNvSpPr txBox="1">
            <a:spLocks noGrp="1"/>
          </p:cNvSpPr>
          <p:nvPr>
            <p:ph type="body" idx="1"/>
          </p:nvPr>
        </p:nvSpPr>
        <p:spPr>
          <a:xfrm>
            <a:off x="427950" y="1184887"/>
            <a:ext cx="82866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Proxima Nova"/>
              <a:buNone/>
              <a:defRPr sz="20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oxima Nova"/>
              <a:buNone/>
              <a:defRPr sz="20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roxima Nova"/>
              <a:buNone/>
              <a:defRPr sz="20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20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roxima Nova"/>
              <a:buNone/>
              <a:defRPr sz="2000" b="0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F2F2F"/>
              </a:buClr>
              <a:buSzPts val="2000"/>
              <a:buFont typeface="Proxima Nova"/>
              <a:buChar char="•"/>
              <a:defRPr sz="2000" b="0" i="0" u="none" strike="noStrike" cap="none">
                <a:solidFill>
                  <a:srgbClr val="2F2F2F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F2F2F"/>
              </a:buClr>
              <a:buSzPts val="2000"/>
              <a:buFont typeface="Proxima Nova"/>
              <a:buChar char="•"/>
              <a:defRPr sz="2000" b="0" i="0" u="none" strike="noStrike" cap="none">
                <a:solidFill>
                  <a:srgbClr val="2F2F2F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F2F2F"/>
              </a:buClr>
              <a:buSzPts val="2000"/>
              <a:buFont typeface="Proxima Nova"/>
              <a:buChar char="•"/>
              <a:defRPr sz="2000" b="0" i="0" u="none" strike="noStrike" cap="none">
                <a:solidFill>
                  <a:srgbClr val="2F2F2F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2F2F2F"/>
              </a:buClr>
              <a:buSzPts val="2000"/>
              <a:buFont typeface="Proxima Nova"/>
              <a:buChar char="•"/>
              <a:defRPr sz="2000" b="0" i="0" u="none" strike="noStrike" cap="none">
                <a:solidFill>
                  <a:srgbClr val="2F2F2F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79" name="Google Shape;879;p111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Proxima Nova"/>
              <a:buChar char="➢"/>
              <a:defRPr sz="3600" b="1" i="0" u="none" strike="noStrike" cap="none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rgbClr val="252525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rgbClr val="252525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rgbClr val="252525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rgbClr val="252525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0" marR="0" lvl="5" indent="4572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rgbClr val="252525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0" marR="0" lvl="6" indent="9144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rgbClr val="252525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0" marR="0" lvl="7" indent="1371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rgbClr val="252525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0" marR="0" lvl="8" indent="1828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rgbClr val="252525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Google Shape;811;p9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12" name="Google Shape;812;p9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13" name="Google Shape;813;p94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photo">
  <p:cSld name="Title slide no photo">
    <p:spTree>
      <p:nvGrpSpPr>
        <p:cNvPr id="1" name="Shape 1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0" name="Google Shape;1770;p191"/>
          <p:cNvSpPr/>
          <p:nvPr/>
        </p:nvSpPr>
        <p:spPr>
          <a:xfrm>
            <a:off x="-65852" y="-65852"/>
            <a:ext cx="9275700" cy="5277600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771" name="Google Shape;1771;p191"/>
          <p:cNvSpPr/>
          <p:nvPr/>
        </p:nvSpPr>
        <p:spPr>
          <a:xfrm>
            <a:off x="-67733" y="3014663"/>
            <a:ext cx="9279600" cy="1252500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1772" name="Google Shape;1772;p191" descr="Medallia-logo-color-white-text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38800" y="1219475"/>
            <a:ext cx="6302026" cy="1484725"/>
          </a:xfrm>
          <a:prstGeom prst="rect">
            <a:avLst/>
          </a:prstGeom>
          <a:noFill/>
          <a:ln>
            <a:noFill/>
          </a:ln>
        </p:spPr>
      </p:pic>
      <p:sp>
        <p:nvSpPr>
          <p:cNvPr id="1773" name="Google Shape;1773;p191"/>
          <p:cNvSpPr txBox="1">
            <a:spLocks noGrp="1"/>
          </p:cNvSpPr>
          <p:nvPr>
            <p:ph type="title"/>
          </p:nvPr>
        </p:nvSpPr>
        <p:spPr>
          <a:xfrm>
            <a:off x="356400" y="3135838"/>
            <a:ext cx="8258100" cy="6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774" name="Google Shape;1774;p191"/>
          <p:cNvSpPr txBox="1">
            <a:spLocks noGrp="1"/>
          </p:cNvSpPr>
          <p:nvPr>
            <p:ph type="subTitle" idx="1"/>
          </p:nvPr>
        </p:nvSpPr>
        <p:spPr>
          <a:xfrm>
            <a:off x="374125" y="3764938"/>
            <a:ext cx="82491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 no photo">
  <p:cSld name="1_Title slide no photo">
    <p:spTree>
      <p:nvGrpSpPr>
        <p:cNvPr id="1" name="Shape 1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6" name="Google Shape;1776;p192"/>
          <p:cNvSpPr/>
          <p:nvPr/>
        </p:nvSpPr>
        <p:spPr>
          <a:xfrm>
            <a:off x="-65852" y="-65852"/>
            <a:ext cx="9275700" cy="5286900"/>
          </a:xfrm>
          <a:prstGeom prst="rect">
            <a:avLst/>
          </a:prstGeom>
          <a:solidFill>
            <a:srgbClr val="2C2C2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1777" name="Google Shape;1777;p192" descr="Medallia logo color white text.ai"/>
          <p:cNvPicPr preferRelativeResize="0"/>
          <p:nvPr/>
        </p:nvPicPr>
        <p:blipFill rotWithShape="1">
          <a:blip r:embed="rId2">
            <a:alphaModFix/>
          </a:blip>
          <a:srcRect l="10253" t="40603" r="9637" b="41106"/>
          <a:stretch/>
        </p:blipFill>
        <p:spPr>
          <a:xfrm>
            <a:off x="430051" y="4240082"/>
            <a:ext cx="2060100" cy="47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8" name="Google Shape;1778;p192"/>
          <p:cNvSpPr txBox="1">
            <a:spLocks noGrp="1"/>
          </p:cNvSpPr>
          <p:nvPr>
            <p:ph type="title"/>
          </p:nvPr>
        </p:nvSpPr>
        <p:spPr>
          <a:xfrm>
            <a:off x="356400" y="1987538"/>
            <a:ext cx="8258100" cy="6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779" name="Google Shape;1779;p192"/>
          <p:cNvSpPr txBox="1">
            <a:spLocks noGrp="1"/>
          </p:cNvSpPr>
          <p:nvPr>
            <p:ph type="subTitle" idx="1"/>
          </p:nvPr>
        </p:nvSpPr>
        <p:spPr>
          <a:xfrm>
            <a:off x="374125" y="2616638"/>
            <a:ext cx="82491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no photo">
  <p:cSld name="2_Title slide no photo">
    <p:spTree>
      <p:nvGrpSpPr>
        <p:cNvPr id="1" name="Shape 1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" name="Google Shape;1781;p193"/>
          <p:cNvSpPr/>
          <p:nvPr/>
        </p:nvSpPr>
        <p:spPr>
          <a:xfrm>
            <a:off x="0" y="3014663"/>
            <a:ext cx="9144000" cy="125250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accent6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782" name="Google Shape;1782;p193"/>
          <p:cNvSpPr/>
          <p:nvPr/>
        </p:nvSpPr>
        <p:spPr>
          <a:xfrm>
            <a:off x="160338" y="4402138"/>
            <a:ext cx="8831400" cy="550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1783" name="Google Shape;1783;p193" descr="med_logo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929" y="1244456"/>
            <a:ext cx="5908200" cy="115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4" name="Google Shape;1784;p193"/>
          <p:cNvSpPr txBox="1">
            <a:spLocks noGrp="1"/>
          </p:cNvSpPr>
          <p:nvPr>
            <p:ph type="title"/>
          </p:nvPr>
        </p:nvSpPr>
        <p:spPr>
          <a:xfrm>
            <a:off x="356400" y="3135838"/>
            <a:ext cx="8258100" cy="6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785" name="Google Shape;1785;p193"/>
          <p:cNvSpPr txBox="1">
            <a:spLocks noGrp="1"/>
          </p:cNvSpPr>
          <p:nvPr>
            <p:ph type="subTitle" idx="1"/>
          </p:nvPr>
        </p:nvSpPr>
        <p:spPr>
          <a:xfrm>
            <a:off x="374125" y="3764938"/>
            <a:ext cx="82491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 no photo">
  <p:cSld name="3_Title slide no photo">
    <p:spTree>
      <p:nvGrpSpPr>
        <p:cNvPr id="1" name="Shape 1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7" name="Google Shape;1787;p194" descr="med_logo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7502" y="4280360"/>
            <a:ext cx="1933500" cy="3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8" name="Google Shape;1788;p194"/>
          <p:cNvSpPr/>
          <p:nvPr/>
        </p:nvSpPr>
        <p:spPr>
          <a:xfrm>
            <a:off x="362857" y="4705048"/>
            <a:ext cx="8684400" cy="29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8E8E8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789" name="Google Shape;1789;p194"/>
          <p:cNvSpPr txBox="1">
            <a:spLocks noGrp="1"/>
          </p:cNvSpPr>
          <p:nvPr>
            <p:ph type="title"/>
          </p:nvPr>
        </p:nvSpPr>
        <p:spPr>
          <a:xfrm>
            <a:off x="356400" y="1987538"/>
            <a:ext cx="8258100" cy="6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790" name="Google Shape;1790;p194"/>
          <p:cNvSpPr txBox="1">
            <a:spLocks noGrp="1"/>
          </p:cNvSpPr>
          <p:nvPr>
            <p:ph type="subTitle" idx="1"/>
          </p:nvPr>
        </p:nvSpPr>
        <p:spPr>
          <a:xfrm>
            <a:off x="374125" y="2616638"/>
            <a:ext cx="82491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1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" name="Google Shape;1792;p195"/>
          <p:cNvSpPr/>
          <p:nvPr/>
        </p:nvSpPr>
        <p:spPr>
          <a:xfrm>
            <a:off x="1557338" y="4402138"/>
            <a:ext cx="7434300" cy="550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793" name="Google Shape;1793;p195"/>
          <p:cNvSpPr/>
          <p:nvPr/>
        </p:nvSpPr>
        <p:spPr>
          <a:xfrm>
            <a:off x="-42550" y="-62000"/>
            <a:ext cx="9214800" cy="28248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94" name="Google Shape;1794;p195"/>
          <p:cNvSpPr txBox="1">
            <a:spLocks noGrp="1"/>
          </p:cNvSpPr>
          <p:nvPr>
            <p:ph type="title"/>
          </p:nvPr>
        </p:nvSpPr>
        <p:spPr>
          <a:xfrm>
            <a:off x="356400" y="3288238"/>
            <a:ext cx="8258100" cy="620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795" name="Google Shape;1795;p195"/>
          <p:cNvSpPr txBox="1">
            <a:spLocks noGrp="1"/>
          </p:cNvSpPr>
          <p:nvPr>
            <p:ph type="subTitle" idx="1"/>
          </p:nvPr>
        </p:nvSpPr>
        <p:spPr>
          <a:xfrm>
            <a:off x="374125" y="3917338"/>
            <a:ext cx="8249100" cy="292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Google Shape;1797;p196"/>
          <p:cNvSpPr txBox="1">
            <a:spLocks noGrp="1"/>
          </p:cNvSpPr>
          <p:nvPr>
            <p:ph type="body" idx="1"/>
          </p:nvPr>
        </p:nvSpPr>
        <p:spPr>
          <a:xfrm>
            <a:off x="457200" y="1477963"/>
            <a:ext cx="82281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798" name="Google Shape;1798;p196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99" name="Google Shape;1799;p196"/>
          <p:cNvSpPr txBox="1">
            <a:spLocks noGrp="1"/>
          </p:cNvSpPr>
          <p:nvPr>
            <p:ph type="subTitle" idx="2"/>
          </p:nvPr>
        </p:nvSpPr>
        <p:spPr>
          <a:xfrm>
            <a:off x="457200" y="875425"/>
            <a:ext cx="8228100" cy="44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0090E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1" name="Google Shape;1801;p197"/>
          <p:cNvSpPr txBox="1">
            <a:spLocks noGrp="1"/>
          </p:cNvSpPr>
          <p:nvPr>
            <p:ph type="body" idx="1"/>
          </p:nvPr>
        </p:nvSpPr>
        <p:spPr>
          <a:xfrm>
            <a:off x="457200" y="1477963"/>
            <a:ext cx="82866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390DF"/>
              </a:buClr>
              <a:buSzPts val="700"/>
              <a:buFont typeface="Arial"/>
              <a:buNone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02" name="Google Shape;1802;p197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03" name="Google Shape;1803;p197"/>
          <p:cNvSpPr txBox="1">
            <a:spLocks noGrp="1"/>
          </p:cNvSpPr>
          <p:nvPr>
            <p:ph type="subTitle" idx="2"/>
          </p:nvPr>
        </p:nvSpPr>
        <p:spPr>
          <a:xfrm>
            <a:off x="457200" y="875425"/>
            <a:ext cx="8228100" cy="44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">
  <p:cSld name="Section Title">
    <p:spTree>
      <p:nvGrpSpPr>
        <p:cNvPr id="1" name="Shape 1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5" name="Google Shape;1805;p198"/>
          <p:cNvSpPr/>
          <p:nvPr/>
        </p:nvSpPr>
        <p:spPr>
          <a:xfrm>
            <a:off x="-65852" y="-65851"/>
            <a:ext cx="9275700" cy="527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8E8E8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1806" name="Google Shape;1806;p19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66241" y="-65850"/>
            <a:ext cx="9210238" cy="5277552"/>
          </a:xfrm>
          <a:prstGeom prst="rect">
            <a:avLst/>
          </a:prstGeom>
          <a:noFill/>
          <a:ln>
            <a:noFill/>
          </a:ln>
        </p:spPr>
      </p:pic>
      <p:sp>
        <p:nvSpPr>
          <p:cNvPr id="1807" name="Google Shape;1807;p198"/>
          <p:cNvSpPr txBox="1">
            <a:spLocks noGrp="1"/>
          </p:cNvSpPr>
          <p:nvPr>
            <p:ph type="title"/>
          </p:nvPr>
        </p:nvSpPr>
        <p:spPr>
          <a:xfrm>
            <a:off x="753150" y="1102250"/>
            <a:ext cx="7557900" cy="2924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8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>
  <p:cSld name="Agenda objectives">
    <p:spTree>
      <p:nvGrpSpPr>
        <p:cNvPr id="1" name="Shape 1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9" name="Google Shape;1809;p199"/>
          <p:cNvSpPr/>
          <p:nvPr/>
        </p:nvSpPr>
        <p:spPr>
          <a:xfrm>
            <a:off x="338667" y="4378476"/>
            <a:ext cx="4221300" cy="64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E8E8E8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810" name="Google Shape;1810;p199"/>
          <p:cNvSpPr/>
          <p:nvPr/>
        </p:nvSpPr>
        <p:spPr>
          <a:xfrm>
            <a:off x="-109577" y="-52496"/>
            <a:ext cx="3484200" cy="53421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00000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811" name="Google Shape;1811;p199"/>
          <p:cNvSpPr txBox="1">
            <a:spLocks noGrp="1"/>
          </p:cNvSpPr>
          <p:nvPr>
            <p:ph type="title"/>
          </p:nvPr>
        </p:nvSpPr>
        <p:spPr>
          <a:xfrm>
            <a:off x="396900" y="977300"/>
            <a:ext cx="2754300" cy="321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390D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812" name="Google Shape;1812;p199"/>
          <p:cNvSpPr txBox="1">
            <a:spLocks noGrp="1"/>
          </p:cNvSpPr>
          <p:nvPr>
            <p:ph type="body" idx="1"/>
          </p:nvPr>
        </p:nvSpPr>
        <p:spPr>
          <a:xfrm>
            <a:off x="4056100" y="1040800"/>
            <a:ext cx="4524300" cy="35085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6 - intro">
  <p:cSld name="Nav 6 - intro">
    <p:spTree>
      <p:nvGrpSpPr>
        <p:cNvPr id="1" name="Shape 1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4" name="Google Shape;1814;p200"/>
          <p:cNvSpPr txBox="1"/>
          <p:nvPr/>
        </p:nvSpPr>
        <p:spPr>
          <a:xfrm rot="-5400000">
            <a:off x="-603750" y="1803924"/>
            <a:ext cx="3627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0" i="0" u="none" strike="noStrike" cap="non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/>
          </a:p>
        </p:txBody>
      </p:sp>
      <p:sp>
        <p:nvSpPr>
          <p:cNvPr id="1815" name="Google Shape;1815;p200"/>
          <p:cNvSpPr txBox="1">
            <a:spLocks noGrp="1"/>
          </p:cNvSpPr>
          <p:nvPr>
            <p:ph type="body" idx="1"/>
          </p:nvPr>
        </p:nvSpPr>
        <p:spPr>
          <a:xfrm>
            <a:off x="2449831" y="713494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16" name="Google Shape;1816;p200"/>
          <p:cNvSpPr txBox="1">
            <a:spLocks noGrp="1"/>
          </p:cNvSpPr>
          <p:nvPr>
            <p:ph type="body" idx="2"/>
          </p:nvPr>
        </p:nvSpPr>
        <p:spPr>
          <a:xfrm>
            <a:off x="2454064" y="1311245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17" name="Google Shape;1817;p200"/>
          <p:cNvSpPr txBox="1">
            <a:spLocks noGrp="1"/>
          </p:cNvSpPr>
          <p:nvPr>
            <p:ph type="body" idx="3"/>
          </p:nvPr>
        </p:nvSpPr>
        <p:spPr>
          <a:xfrm>
            <a:off x="2444443" y="1908996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18" name="Google Shape;1818;p200"/>
          <p:cNvSpPr txBox="1">
            <a:spLocks noGrp="1"/>
          </p:cNvSpPr>
          <p:nvPr>
            <p:ph type="body" idx="4"/>
          </p:nvPr>
        </p:nvSpPr>
        <p:spPr>
          <a:xfrm>
            <a:off x="2441749" y="2506747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19" name="Google Shape;1819;p200"/>
          <p:cNvSpPr txBox="1">
            <a:spLocks noGrp="1"/>
          </p:cNvSpPr>
          <p:nvPr>
            <p:ph type="body" idx="5"/>
          </p:nvPr>
        </p:nvSpPr>
        <p:spPr>
          <a:xfrm>
            <a:off x="2454064" y="310449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20" name="Google Shape;1820;p200"/>
          <p:cNvSpPr txBox="1">
            <a:spLocks noGrp="1"/>
          </p:cNvSpPr>
          <p:nvPr>
            <p:ph type="body" idx="6"/>
          </p:nvPr>
        </p:nvSpPr>
        <p:spPr>
          <a:xfrm>
            <a:off x="2452524" y="370224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21" name="Google Shape;1821;p200"/>
          <p:cNvSpPr/>
          <p:nvPr/>
        </p:nvSpPr>
        <p:spPr>
          <a:xfrm>
            <a:off x="1997075" y="1951038"/>
            <a:ext cx="423900" cy="423900"/>
          </a:xfrm>
          <a:prstGeom prst="ellipse">
            <a:avLst/>
          </a:prstGeom>
          <a:solidFill>
            <a:srgbClr val="F2CA30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22" name="Google Shape;1822;p200"/>
          <p:cNvSpPr/>
          <p:nvPr/>
        </p:nvSpPr>
        <p:spPr>
          <a:xfrm>
            <a:off x="2000250" y="2551113"/>
            <a:ext cx="422400" cy="423900"/>
          </a:xfrm>
          <a:prstGeom prst="ellipse">
            <a:avLst/>
          </a:prstGeom>
          <a:solidFill>
            <a:srgbClr val="7F3AAC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23" name="Google Shape;1823;p200"/>
          <p:cNvSpPr/>
          <p:nvPr/>
        </p:nvSpPr>
        <p:spPr>
          <a:xfrm>
            <a:off x="1981200" y="744538"/>
            <a:ext cx="423900" cy="423900"/>
          </a:xfrm>
          <a:prstGeom prst="ellipse">
            <a:avLst/>
          </a:prstGeom>
          <a:solidFill>
            <a:srgbClr val="0090EF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24" name="Google Shape;1824;p200"/>
          <p:cNvSpPr txBox="1"/>
          <p:nvPr/>
        </p:nvSpPr>
        <p:spPr>
          <a:xfrm>
            <a:off x="2002646" y="769938"/>
            <a:ext cx="381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1 </a:t>
            </a:r>
            <a:endParaRPr/>
          </a:p>
        </p:txBody>
      </p:sp>
      <p:sp>
        <p:nvSpPr>
          <p:cNvPr id="1825" name="Google Shape;1825;p200"/>
          <p:cNvSpPr/>
          <p:nvPr/>
        </p:nvSpPr>
        <p:spPr>
          <a:xfrm>
            <a:off x="1989138" y="1335088"/>
            <a:ext cx="423900" cy="423900"/>
          </a:xfrm>
          <a:prstGeom prst="ellipse">
            <a:avLst/>
          </a:prstGeom>
          <a:solidFill>
            <a:srgbClr val="77BC28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26" name="Google Shape;1826;p200"/>
          <p:cNvSpPr txBox="1"/>
          <p:nvPr/>
        </p:nvSpPr>
        <p:spPr>
          <a:xfrm>
            <a:off x="1989982" y="136154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2 </a:t>
            </a:r>
            <a:endParaRPr/>
          </a:p>
        </p:txBody>
      </p:sp>
      <p:sp>
        <p:nvSpPr>
          <p:cNvPr id="1827" name="Google Shape;1827;p200"/>
          <p:cNvSpPr txBox="1"/>
          <p:nvPr/>
        </p:nvSpPr>
        <p:spPr>
          <a:xfrm>
            <a:off x="1989979" y="197749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3 </a:t>
            </a:r>
            <a:endParaRPr/>
          </a:p>
        </p:txBody>
      </p:sp>
      <p:sp>
        <p:nvSpPr>
          <p:cNvPr id="1828" name="Google Shape;1828;p200"/>
          <p:cNvSpPr txBox="1"/>
          <p:nvPr/>
        </p:nvSpPr>
        <p:spPr>
          <a:xfrm>
            <a:off x="1987604" y="2577571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4 </a:t>
            </a:r>
            <a:endParaRPr/>
          </a:p>
        </p:txBody>
      </p:sp>
      <p:grpSp>
        <p:nvGrpSpPr>
          <p:cNvPr id="1829" name="Google Shape;1829;p200"/>
          <p:cNvGrpSpPr/>
          <p:nvPr/>
        </p:nvGrpSpPr>
        <p:grpSpPr>
          <a:xfrm>
            <a:off x="1994653" y="3149735"/>
            <a:ext cx="444600" cy="422326"/>
            <a:chOff x="1994057" y="3082529"/>
            <a:chExt cx="444600" cy="423300"/>
          </a:xfrm>
        </p:grpSpPr>
        <p:sp>
          <p:nvSpPr>
            <p:cNvPr id="1830" name="Google Shape;1830;p200"/>
            <p:cNvSpPr/>
            <p:nvPr/>
          </p:nvSpPr>
          <p:spPr>
            <a:xfrm>
              <a:off x="2004417" y="3082529"/>
              <a:ext cx="423900" cy="423300"/>
            </a:xfrm>
            <a:prstGeom prst="ellipse">
              <a:avLst/>
            </a:prstGeom>
            <a:solidFill>
              <a:srgbClr val="DE442F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55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831" name="Google Shape;1831;p200"/>
            <p:cNvSpPr txBox="1"/>
            <p:nvPr/>
          </p:nvSpPr>
          <p:spPr>
            <a:xfrm>
              <a:off x="1994057" y="3110193"/>
              <a:ext cx="444600" cy="35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5 </a:t>
              </a:r>
              <a:endParaRPr/>
            </a:p>
          </p:txBody>
        </p:sp>
      </p:grpSp>
      <p:grpSp>
        <p:nvGrpSpPr>
          <p:cNvPr id="1832" name="Google Shape;1832;p200"/>
          <p:cNvGrpSpPr/>
          <p:nvPr/>
        </p:nvGrpSpPr>
        <p:grpSpPr>
          <a:xfrm>
            <a:off x="1987562" y="3733770"/>
            <a:ext cx="447695" cy="423893"/>
            <a:chOff x="1988466" y="3689747"/>
            <a:chExt cx="446400" cy="423300"/>
          </a:xfrm>
        </p:grpSpPr>
        <p:sp>
          <p:nvSpPr>
            <p:cNvPr id="1833" name="Google Shape;1833;p200"/>
            <p:cNvSpPr/>
            <p:nvPr/>
          </p:nvSpPr>
          <p:spPr>
            <a:xfrm>
              <a:off x="2002631" y="3689747"/>
              <a:ext cx="424200" cy="423300"/>
            </a:xfrm>
            <a:prstGeom prst="ellipse">
              <a:avLst/>
            </a:prstGeom>
            <a:solidFill>
              <a:srgbClr val="F08A27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834" name="Google Shape;1834;p200"/>
            <p:cNvSpPr txBox="1"/>
            <p:nvPr/>
          </p:nvSpPr>
          <p:spPr>
            <a:xfrm>
              <a:off x="1988466" y="3715111"/>
              <a:ext cx="4464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6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p9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16" name="Google Shape;816;p9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17" name="Google Shape;817;p95"/>
          <p:cNvSpPr txBox="1">
            <a:spLocks noGrp="1"/>
          </p:cNvSpPr>
          <p:nvPr>
            <p:ph type="body" idx="2"/>
          </p:nvPr>
        </p:nvSpPr>
        <p:spPr>
          <a:xfrm>
            <a:off x="4692274" y="1200150"/>
            <a:ext cx="39945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18" name="Google Shape;818;p95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6 - Section 1">
  <p:cSld name="Nav 6 - Section 1">
    <p:spTree>
      <p:nvGrpSpPr>
        <p:cNvPr id="1" name="Shape 1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6" name="Google Shape;1836;p201"/>
          <p:cNvSpPr txBox="1"/>
          <p:nvPr/>
        </p:nvSpPr>
        <p:spPr>
          <a:xfrm rot="-5400000">
            <a:off x="-603750" y="1803924"/>
            <a:ext cx="3627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0" i="0" u="none" strike="noStrike" cap="non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/>
          </a:p>
        </p:txBody>
      </p:sp>
      <p:sp>
        <p:nvSpPr>
          <p:cNvPr id="1837" name="Google Shape;1837;p201"/>
          <p:cNvSpPr txBox="1">
            <a:spLocks noGrp="1"/>
          </p:cNvSpPr>
          <p:nvPr>
            <p:ph type="body" idx="1"/>
          </p:nvPr>
        </p:nvSpPr>
        <p:spPr>
          <a:xfrm>
            <a:off x="2449831" y="713494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38" name="Google Shape;1838;p201"/>
          <p:cNvSpPr txBox="1">
            <a:spLocks noGrp="1"/>
          </p:cNvSpPr>
          <p:nvPr>
            <p:ph type="body" idx="2"/>
          </p:nvPr>
        </p:nvSpPr>
        <p:spPr>
          <a:xfrm>
            <a:off x="2454064" y="1311245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39" name="Google Shape;1839;p201"/>
          <p:cNvSpPr txBox="1">
            <a:spLocks noGrp="1"/>
          </p:cNvSpPr>
          <p:nvPr>
            <p:ph type="body" idx="3"/>
          </p:nvPr>
        </p:nvSpPr>
        <p:spPr>
          <a:xfrm>
            <a:off x="2444443" y="1908996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40" name="Google Shape;1840;p201"/>
          <p:cNvSpPr txBox="1">
            <a:spLocks noGrp="1"/>
          </p:cNvSpPr>
          <p:nvPr>
            <p:ph type="body" idx="4"/>
          </p:nvPr>
        </p:nvSpPr>
        <p:spPr>
          <a:xfrm>
            <a:off x="2441749" y="2506747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41" name="Google Shape;1841;p201"/>
          <p:cNvSpPr txBox="1">
            <a:spLocks noGrp="1"/>
          </p:cNvSpPr>
          <p:nvPr>
            <p:ph type="body" idx="5"/>
          </p:nvPr>
        </p:nvSpPr>
        <p:spPr>
          <a:xfrm>
            <a:off x="2454064" y="310449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42" name="Google Shape;1842;p201"/>
          <p:cNvSpPr txBox="1">
            <a:spLocks noGrp="1"/>
          </p:cNvSpPr>
          <p:nvPr>
            <p:ph type="body" idx="6"/>
          </p:nvPr>
        </p:nvSpPr>
        <p:spPr>
          <a:xfrm>
            <a:off x="2452524" y="370224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43" name="Google Shape;1843;p201"/>
          <p:cNvSpPr/>
          <p:nvPr/>
        </p:nvSpPr>
        <p:spPr>
          <a:xfrm>
            <a:off x="1997075" y="19510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44" name="Google Shape;1844;p201"/>
          <p:cNvSpPr/>
          <p:nvPr/>
        </p:nvSpPr>
        <p:spPr>
          <a:xfrm>
            <a:off x="2000250" y="2551113"/>
            <a:ext cx="4224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45" name="Google Shape;1845;p201"/>
          <p:cNvSpPr/>
          <p:nvPr/>
        </p:nvSpPr>
        <p:spPr>
          <a:xfrm>
            <a:off x="1981200" y="744538"/>
            <a:ext cx="423900" cy="423900"/>
          </a:xfrm>
          <a:prstGeom prst="ellipse">
            <a:avLst/>
          </a:prstGeom>
          <a:solidFill>
            <a:srgbClr val="0090EF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46" name="Google Shape;1846;p201"/>
          <p:cNvSpPr txBox="1"/>
          <p:nvPr/>
        </p:nvSpPr>
        <p:spPr>
          <a:xfrm>
            <a:off x="2002646" y="769938"/>
            <a:ext cx="381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1 </a:t>
            </a:r>
            <a:endParaRPr/>
          </a:p>
        </p:txBody>
      </p:sp>
      <p:sp>
        <p:nvSpPr>
          <p:cNvPr id="1847" name="Google Shape;1847;p201"/>
          <p:cNvSpPr/>
          <p:nvPr/>
        </p:nvSpPr>
        <p:spPr>
          <a:xfrm>
            <a:off x="1989138" y="133508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48" name="Google Shape;1848;p201"/>
          <p:cNvSpPr txBox="1"/>
          <p:nvPr/>
        </p:nvSpPr>
        <p:spPr>
          <a:xfrm>
            <a:off x="1989982" y="136154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2 </a:t>
            </a:r>
            <a:endParaRPr/>
          </a:p>
        </p:txBody>
      </p:sp>
      <p:sp>
        <p:nvSpPr>
          <p:cNvPr id="1849" name="Google Shape;1849;p201"/>
          <p:cNvSpPr txBox="1"/>
          <p:nvPr/>
        </p:nvSpPr>
        <p:spPr>
          <a:xfrm>
            <a:off x="1989979" y="197749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3 </a:t>
            </a:r>
            <a:endParaRPr/>
          </a:p>
        </p:txBody>
      </p:sp>
      <p:sp>
        <p:nvSpPr>
          <p:cNvPr id="1850" name="Google Shape;1850;p201"/>
          <p:cNvSpPr txBox="1"/>
          <p:nvPr/>
        </p:nvSpPr>
        <p:spPr>
          <a:xfrm>
            <a:off x="1987604" y="2577571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4 </a:t>
            </a:r>
            <a:endParaRPr/>
          </a:p>
        </p:txBody>
      </p:sp>
      <p:grpSp>
        <p:nvGrpSpPr>
          <p:cNvPr id="1851" name="Google Shape;1851;p201"/>
          <p:cNvGrpSpPr/>
          <p:nvPr/>
        </p:nvGrpSpPr>
        <p:grpSpPr>
          <a:xfrm>
            <a:off x="1994653" y="3149735"/>
            <a:ext cx="444600" cy="422326"/>
            <a:chOff x="1994057" y="3082529"/>
            <a:chExt cx="444600" cy="423300"/>
          </a:xfrm>
        </p:grpSpPr>
        <p:sp>
          <p:nvSpPr>
            <p:cNvPr id="1852" name="Google Shape;1852;p201"/>
            <p:cNvSpPr/>
            <p:nvPr/>
          </p:nvSpPr>
          <p:spPr>
            <a:xfrm>
              <a:off x="2004417" y="3082529"/>
              <a:ext cx="4239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55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853" name="Google Shape;1853;p201"/>
            <p:cNvSpPr txBox="1"/>
            <p:nvPr/>
          </p:nvSpPr>
          <p:spPr>
            <a:xfrm>
              <a:off x="1994057" y="3110193"/>
              <a:ext cx="444600" cy="35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5 </a:t>
              </a:r>
              <a:endParaRPr/>
            </a:p>
          </p:txBody>
        </p:sp>
      </p:grpSp>
      <p:grpSp>
        <p:nvGrpSpPr>
          <p:cNvPr id="1854" name="Google Shape;1854;p201"/>
          <p:cNvGrpSpPr/>
          <p:nvPr/>
        </p:nvGrpSpPr>
        <p:grpSpPr>
          <a:xfrm>
            <a:off x="1987562" y="3733770"/>
            <a:ext cx="447695" cy="423893"/>
            <a:chOff x="1988466" y="3689747"/>
            <a:chExt cx="446400" cy="423300"/>
          </a:xfrm>
        </p:grpSpPr>
        <p:sp>
          <p:nvSpPr>
            <p:cNvPr id="1855" name="Google Shape;1855;p201"/>
            <p:cNvSpPr/>
            <p:nvPr/>
          </p:nvSpPr>
          <p:spPr>
            <a:xfrm>
              <a:off x="2002631" y="3689747"/>
              <a:ext cx="4242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856" name="Google Shape;1856;p201"/>
            <p:cNvSpPr txBox="1"/>
            <p:nvPr/>
          </p:nvSpPr>
          <p:spPr>
            <a:xfrm>
              <a:off x="1988466" y="3715111"/>
              <a:ext cx="4464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6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6 - Section 2">
  <p:cSld name="Nav 6 - Section 2">
    <p:spTree>
      <p:nvGrpSpPr>
        <p:cNvPr id="1" name="Shape 1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8" name="Google Shape;1858;p202"/>
          <p:cNvSpPr txBox="1"/>
          <p:nvPr/>
        </p:nvSpPr>
        <p:spPr>
          <a:xfrm rot="-5400000">
            <a:off x="-603750" y="1803924"/>
            <a:ext cx="3627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0" i="0" u="none" strike="noStrike" cap="non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/>
          </a:p>
        </p:txBody>
      </p:sp>
      <p:sp>
        <p:nvSpPr>
          <p:cNvPr id="1859" name="Google Shape;1859;p202"/>
          <p:cNvSpPr txBox="1">
            <a:spLocks noGrp="1"/>
          </p:cNvSpPr>
          <p:nvPr>
            <p:ph type="body" idx="1"/>
          </p:nvPr>
        </p:nvSpPr>
        <p:spPr>
          <a:xfrm>
            <a:off x="2449831" y="713494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60" name="Google Shape;1860;p202"/>
          <p:cNvSpPr txBox="1">
            <a:spLocks noGrp="1"/>
          </p:cNvSpPr>
          <p:nvPr>
            <p:ph type="body" idx="2"/>
          </p:nvPr>
        </p:nvSpPr>
        <p:spPr>
          <a:xfrm>
            <a:off x="2454064" y="1311245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61" name="Google Shape;1861;p202"/>
          <p:cNvSpPr txBox="1">
            <a:spLocks noGrp="1"/>
          </p:cNvSpPr>
          <p:nvPr>
            <p:ph type="body" idx="3"/>
          </p:nvPr>
        </p:nvSpPr>
        <p:spPr>
          <a:xfrm>
            <a:off x="2444443" y="1908996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62" name="Google Shape;1862;p202"/>
          <p:cNvSpPr txBox="1">
            <a:spLocks noGrp="1"/>
          </p:cNvSpPr>
          <p:nvPr>
            <p:ph type="body" idx="4"/>
          </p:nvPr>
        </p:nvSpPr>
        <p:spPr>
          <a:xfrm>
            <a:off x="2441749" y="2506747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63" name="Google Shape;1863;p202"/>
          <p:cNvSpPr txBox="1">
            <a:spLocks noGrp="1"/>
          </p:cNvSpPr>
          <p:nvPr>
            <p:ph type="body" idx="5"/>
          </p:nvPr>
        </p:nvSpPr>
        <p:spPr>
          <a:xfrm>
            <a:off x="2454064" y="310449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64" name="Google Shape;1864;p202"/>
          <p:cNvSpPr txBox="1">
            <a:spLocks noGrp="1"/>
          </p:cNvSpPr>
          <p:nvPr>
            <p:ph type="body" idx="6"/>
          </p:nvPr>
        </p:nvSpPr>
        <p:spPr>
          <a:xfrm>
            <a:off x="2452524" y="370224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65" name="Google Shape;1865;p202"/>
          <p:cNvSpPr/>
          <p:nvPr/>
        </p:nvSpPr>
        <p:spPr>
          <a:xfrm>
            <a:off x="1997075" y="19510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66" name="Google Shape;1866;p202"/>
          <p:cNvSpPr/>
          <p:nvPr/>
        </p:nvSpPr>
        <p:spPr>
          <a:xfrm>
            <a:off x="2000250" y="2551113"/>
            <a:ext cx="4224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67" name="Google Shape;1867;p202"/>
          <p:cNvSpPr/>
          <p:nvPr/>
        </p:nvSpPr>
        <p:spPr>
          <a:xfrm>
            <a:off x="1981200" y="7445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68" name="Google Shape;1868;p202"/>
          <p:cNvSpPr txBox="1"/>
          <p:nvPr/>
        </p:nvSpPr>
        <p:spPr>
          <a:xfrm>
            <a:off x="2002646" y="769938"/>
            <a:ext cx="381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1 </a:t>
            </a:r>
            <a:endParaRPr/>
          </a:p>
        </p:txBody>
      </p:sp>
      <p:sp>
        <p:nvSpPr>
          <p:cNvPr id="1869" name="Google Shape;1869;p202"/>
          <p:cNvSpPr/>
          <p:nvPr/>
        </p:nvSpPr>
        <p:spPr>
          <a:xfrm>
            <a:off x="1989138" y="1335088"/>
            <a:ext cx="423900" cy="423900"/>
          </a:xfrm>
          <a:prstGeom prst="ellipse">
            <a:avLst/>
          </a:prstGeom>
          <a:solidFill>
            <a:srgbClr val="77BC28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70" name="Google Shape;1870;p202"/>
          <p:cNvSpPr txBox="1"/>
          <p:nvPr/>
        </p:nvSpPr>
        <p:spPr>
          <a:xfrm>
            <a:off x="1989982" y="136154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2 </a:t>
            </a:r>
            <a:endParaRPr/>
          </a:p>
        </p:txBody>
      </p:sp>
      <p:sp>
        <p:nvSpPr>
          <p:cNvPr id="1871" name="Google Shape;1871;p202"/>
          <p:cNvSpPr txBox="1"/>
          <p:nvPr/>
        </p:nvSpPr>
        <p:spPr>
          <a:xfrm>
            <a:off x="1989979" y="197749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3 </a:t>
            </a:r>
            <a:endParaRPr/>
          </a:p>
        </p:txBody>
      </p:sp>
      <p:sp>
        <p:nvSpPr>
          <p:cNvPr id="1872" name="Google Shape;1872;p202"/>
          <p:cNvSpPr txBox="1"/>
          <p:nvPr/>
        </p:nvSpPr>
        <p:spPr>
          <a:xfrm>
            <a:off x="1987604" y="2577571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4 </a:t>
            </a:r>
            <a:endParaRPr/>
          </a:p>
        </p:txBody>
      </p:sp>
      <p:grpSp>
        <p:nvGrpSpPr>
          <p:cNvPr id="1873" name="Google Shape;1873;p202"/>
          <p:cNvGrpSpPr/>
          <p:nvPr/>
        </p:nvGrpSpPr>
        <p:grpSpPr>
          <a:xfrm>
            <a:off x="1994653" y="3149735"/>
            <a:ext cx="444600" cy="422326"/>
            <a:chOff x="1994057" y="3082529"/>
            <a:chExt cx="444600" cy="423300"/>
          </a:xfrm>
        </p:grpSpPr>
        <p:sp>
          <p:nvSpPr>
            <p:cNvPr id="1874" name="Google Shape;1874;p202"/>
            <p:cNvSpPr/>
            <p:nvPr/>
          </p:nvSpPr>
          <p:spPr>
            <a:xfrm>
              <a:off x="2004417" y="3082529"/>
              <a:ext cx="4239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55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875" name="Google Shape;1875;p202"/>
            <p:cNvSpPr txBox="1"/>
            <p:nvPr/>
          </p:nvSpPr>
          <p:spPr>
            <a:xfrm>
              <a:off x="1994057" y="3110193"/>
              <a:ext cx="444600" cy="35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5 </a:t>
              </a:r>
              <a:endParaRPr/>
            </a:p>
          </p:txBody>
        </p:sp>
      </p:grpSp>
      <p:grpSp>
        <p:nvGrpSpPr>
          <p:cNvPr id="1876" name="Google Shape;1876;p202"/>
          <p:cNvGrpSpPr/>
          <p:nvPr/>
        </p:nvGrpSpPr>
        <p:grpSpPr>
          <a:xfrm>
            <a:off x="1987562" y="3733770"/>
            <a:ext cx="447695" cy="423893"/>
            <a:chOff x="1988466" y="3689747"/>
            <a:chExt cx="446400" cy="423300"/>
          </a:xfrm>
        </p:grpSpPr>
        <p:sp>
          <p:nvSpPr>
            <p:cNvPr id="1877" name="Google Shape;1877;p202"/>
            <p:cNvSpPr/>
            <p:nvPr/>
          </p:nvSpPr>
          <p:spPr>
            <a:xfrm>
              <a:off x="2002631" y="3689747"/>
              <a:ext cx="4242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878" name="Google Shape;1878;p202"/>
            <p:cNvSpPr txBox="1"/>
            <p:nvPr/>
          </p:nvSpPr>
          <p:spPr>
            <a:xfrm>
              <a:off x="1988466" y="3715111"/>
              <a:ext cx="4464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6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6 - Section 3">
  <p:cSld name="Nav 6 - Section 3">
    <p:spTree>
      <p:nvGrpSpPr>
        <p:cNvPr id="1" name="Shape 1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0" name="Google Shape;1880;p203"/>
          <p:cNvSpPr txBox="1"/>
          <p:nvPr/>
        </p:nvSpPr>
        <p:spPr>
          <a:xfrm rot="-5400000">
            <a:off x="-603750" y="1803924"/>
            <a:ext cx="3627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0" i="0" u="none" strike="noStrike" cap="non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/>
          </a:p>
        </p:txBody>
      </p:sp>
      <p:sp>
        <p:nvSpPr>
          <p:cNvPr id="1881" name="Google Shape;1881;p203"/>
          <p:cNvSpPr txBox="1">
            <a:spLocks noGrp="1"/>
          </p:cNvSpPr>
          <p:nvPr>
            <p:ph type="body" idx="1"/>
          </p:nvPr>
        </p:nvSpPr>
        <p:spPr>
          <a:xfrm>
            <a:off x="2449831" y="713494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82" name="Google Shape;1882;p203"/>
          <p:cNvSpPr txBox="1">
            <a:spLocks noGrp="1"/>
          </p:cNvSpPr>
          <p:nvPr>
            <p:ph type="body" idx="2"/>
          </p:nvPr>
        </p:nvSpPr>
        <p:spPr>
          <a:xfrm>
            <a:off x="2454064" y="1311245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83" name="Google Shape;1883;p203"/>
          <p:cNvSpPr txBox="1">
            <a:spLocks noGrp="1"/>
          </p:cNvSpPr>
          <p:nvPr>
            <p:ph type="body" idx="3"/>
          </p:nvPr>
        </p:nvSpPr>
        <p:spPr>
          <a:xfrm>
            <a:off x="2444443" y="1908996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84" name="Google Shape;1884;p203"/>
          <p:cNvSpPr txBox="1">
            <a:spLocks noGrp="1"/>
          </p:cNvSpPr>
          <p:nvPr>
            <p:ph type="body" idx="4"/>
          </p:nvPr>
        </p:nvSpPr>
        <p:spPr>
          <a:xfrm>
            <a:off x="2441749" y="2506747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85" name="Google Shape;1885;p203"/>
          <p:cNvSpPr txBox="1">
            <a:spLocks noGrp="1"/>
          </p:cNvSpPr>
          <p:nvPr>
            <p:ph type="body" idx="5"/>
          </p:nvPr>
        </p:nvSpPr>
        <p:spPr>
          <a:xfrm>
            <a:off x="2454064" y="310449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86" name="Google Shape;1886;p203"/>
          <p:cNvSpPr txBox="1">
            <a:spLocks noGrp="1"/>
          </p:cNvSpPr>
          <p:nvPr>
            <p:ph type="body" idx="6"/>
          </p:nvPr>
        </p:nvSpPr>
        <p:spPr>
          <a:xfrm>
            <a:off x="2452524" y="370224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887" name="Google Shape;1887;p203"/>
          <p:cNvSpPr/>
          <p:nvPr/>
        </p:nvSpPr>
        <p:spPr>
          <a:xfrm>
            <a:off x="1997075" y="1951038"/>
            <a:ext cx="423900" cy="423900"/>
          </a:xfrm>
          <a:prstGeom prst="ellipse">
            <a:avLst/>
          </a:prstGeom>
          <a:solidFill>
            <a:srgbClr val="F2CA30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88" name="Google Shape;1888;p203"/>
          <p:cNvSpPr/>
          <p:nvPr/>
        </p:nvSpPr>
        <p:spPr>
          <a:xfrm>
            <a:off x="2000250" y="2551113"/>
            <a:ext cx="4224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89" name="Google Shape;1889;p203"/>
          <p:cNvSpPr/>
          <p:nvPr/>
        </p:nvSpPr>
        <p:spPr>
          <a:xfrm>
            <a:off x="1981200" y="7445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90" name="Google Shape;1890;p203"/>
          <p:cNvSpPr txBox="1"/>
          <p:nvPr/>
        </p:nvSpPr>
        <p:spPr>
          <a:xfrm>
            <a:off x="2002646" y="769938"/>
            <a:ext cx="381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1 </a:t>
            </a:r>
            <a:endParaRPr/>
          </a:p>
        </p:txBody>
      </p:sp>
      <p:sp>
        <p:nvSpPr>
          <p:cNvPr id="1891" name="Google Shape;1891;p203"/>
          <p:cNvSpPr/>
          <p:nvPr/>
        </p:nvSpPr>
        <p:spPr>
          <a:xfrm>
            <a:off x="1989138" y="133508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892" name="Google Shape;1892;p203"/>
          <p:cNvSpPr txBox="1"/>
          <p:nvPr/>
        </p:nvSpPr>
        <p:spPr>
          <a:xfrm>
            <a:off x="1989982" y="136154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2 </a:t>
            </a:r>
            <a:endParaRPr/>
          </a:p>
        </p:txBody>
      </p:sp>
      <p:sp>
        <p:nvSpPr>
          <p:cNvPr id="1893" name="Google Shape;1893;p203"/>
          <p:cNvSpPr txBox="1"/>
          <p:nvPr/>
        </p:nvSpPr>
        <p:spPr>
          <a:xfrm>
            <a:off x="1989979" y="197749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3 </a:t>
            </a:r>
            <a:endParaRPr/>
          </a:p>
        </p:txBody>
      </p:sp>
      <p:sp>
        <p:nvSpPr>
          <p:cNvPr id="1894" name="Google Shape;1894;p203"/>
          <p:cNvSpPr txBox="1"/>
          <p:nvPr/>
        </p:nvSpPr>
        <p:spPr>
          <a:xfrm>
            <a:off x="1987604" y="2577571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4 </a:t>
            </a:r>
            <a:endParaRPr/>
          </a:p>
        </p:txBody>
      </p:sp>
      <p:grpSp>
        <p:nvGrpSpPr>
          <p:cNvPr id="1895" name="Google Shape;1895;p203"/>
          <p:cNvGrpSpPr/>
          <p:nvPr/>
        </p:nvGrpSpPr>
        <p:grpSpPr>
          <a:xfrm>
            <a:off x="1994653" y="3149735"/>
            <a:ext cx="444600" cy="422326"/>
            <a:chOff x="1994057" y="3082529"/>
            <a:chExt cx="444600" cy="423300"/>
          </a:xfrm>
        </p:grpSpPr>
        <p:sp>
          <p:nvSpPr>
            <p:cNvPr id="1896" name="Google Shape;1896;p203"/>
            <p:cNvSpPr/>
            <p:nvPr/>
          </p:nvSpPr>
          <p:spPr>
            <a:xfrm>
              <a:off x="2004417" y="3082529"/>
              <a:ext cx="4239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55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897" name="Google Shape;1897;p203"/>
            <p:cNvSpPr txBox="1"/>
            <p:nvPr/>
          </p:nvSpPr>
          <p:spPr>
            <a:xfrm>
              <a:off x="1994057" y="3110193"/>
              <a:ext cx="444600" cy="35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5 </a:t>
              </a:r>
              <a:endParaRPr/>
            </a:p>
          </p:txBody>
        </p:sp>
      </p:grpSp>
      <p:grpSp>
        <p:nvGrpSpPr>
          <p:cNvPr id="1898" name="Google Shape;1898;p203"/>
          <p:cNvGrpSpPr/>
          <p:nvPr/>
        </p:nvGrpSpPr>
        <p:grpSpPr>
          <a:xfrm>
            <a:off x="1987562" y="3733770"/>
            <a:ext cx="447695" cy="423893"/>
            <a:chOff x="1988466" y="3689747"/>
            <a:chExt cx="446400" cy="423300"/>
          </a:xfrm>
        </p:grpSpPr>
        <p:sp>
          <p:nvSpPr>
            <p:cNvPr id="1899" name="Google Shape;1899;p203"/>
            <p:cNvSpPr/>
            <p:nvPr/>
          </p:nvSpPr>
          <p:spPr>
            <a:xfrm>
              <a:off x="2002631" y="3689747"/>
              <a:ext cx="4242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900" name="Google Shape;1900;p203"/>
            <p:cNvSpPr txBox="1"/>
            <p:nvPr/>
          </p:nvSpPr>
          <p:spPr>
            <a:xfrm>
              <a:off x="1988466" y="3715111"/>
              <a:ext cx="4464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6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6 - Section 4">
  <p:cSld name="Nav 6 - Section 4">
    <p:spTree>
      <p:nvGrpSpPr>
        <p:cNvPr id="1" name="Shape 1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2" name="Google Shape;1902;p204"/>
          <p:cNvSpPr txBox="1"/>
          <p:nvPr/>
        </p:nvSpPr>
        <p:spPr>
          <a:xfrm rot="-5400000">
            <a:off x="-603750" y="1803924"/>
            <a:ext cx="3627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0" i="0" u="none" strike="noStrike" cap="non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/>
          </a:p>
        </p:txBody>
      </p:sp>
      <p:sp>
        <p:nvSpPr>
          <p:cNvPr id="1903" name="Google Shape;1903;p204"/>
          <p:cNvSpPr txBox="1">
            <a:spLocks noGrp="1"/>
          </p:cNvSpPr>
          <p:nvPr>
            <p:ph type="body" idx="1"/>
          </p:nvPr>
        </p:nvSpPr>
        <p:spPr>
          <a:xfrm>
            <a:off x="2449831" y="713494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04" name="Google Shape;1904;p204"/>
          <p:cNvSpPr txBox="1">
            <a:spLocks noGrp="1"/>
          </p:cNvSpPr>
          <p:nvPr>
            <p:ph type="body" idx="2"/>
          </p:nvPr>
        </p:nvSpPr>
        <p:spPr>
          <a:xfrm>
            <a:off x="2454064" y="1311245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05" name="Google Shape;1905;p204"/>
          <p:cNvSpPr txBox="1">
            <a:spLocks noGrp="1"/>
          </p:cNvSpPr>
          <p:nvPr>
            <p:ph type="body" idx="3"/>
          </p:nvPr>
        </p:nvSpPr>
        <p:spPr>
          <a:xfrm>
            <a:off x="2444443" y="1908996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06" name="Google Shape;1906;p204"/>
          <p:cNvSpPr txBox="1">
            <a:spLocks noGrp="1"/>
          </p:cNvSpPr>
          <p:nvPr>
            <p:ph type="body" idx="4"/>
          </p:nvPr>
        </p:nvSpPr>
        <p:spPr>
          <a:xfrm>
            <a:off x="2441749" y="2506747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07" name="Google Shape;1907;p204"/>
          <p:cNvSpPr txBox="1">
            <a:spLocks noGrp="1"/>
          </p:cNvSpPr>
          <p:nvPr>
            <p:ph type="body" idx="5"/>
          </p:nvPr>
        </p:nvSpPr>
        <p:spPr>
          <a:xfrm>
            <a:off x="2454064" y="310449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08" name="Google Shape;1908;p204"/>
          <p:cNvSpPr txBox="1">
            <a:spLocks noGrp="1"/>
          </p:cNvSpPr>
          <p:nvPr>
            <p:ph type="body" idx="6"/>
          </p:nvPr>
        </p:nvSpPr>
        <p:spPr>
          <a:xfrm>
            <a:off x="2452524" y="370224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09" name="Google Shape;1909;p204"/>
          <p:cNvSpPr/>
          <p:nvPr/>
        </p:nvSpPr>
        <p:spPr>
          <a:xfrm>
            <a:off x="1997075" y="19510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10" name="Google Shape;1910;p204"/>
          <p:cNvSpPr/>
          <p:nvPr/>
        </p:nvSpPr>
        <p:spPr>
          <a:xfrm>
            <a:off x="2000250" y="2551113"/>
            <a:ext cx="422400" cy="423900"/>
          </a:xfrm>
          <a:prstGeom prst="ellipse">
            <a:avLst/>
          </a:prstGeom>
          <a:solidFill>
            <a:srgbClr val="7F3AAC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11" name="Google Shape;1911;p204"/>
          <p:cNvSpPr/>
          <p:nvPr/>
        </p:nvSpPr>
        <p:spPr>
          <a:xfrm>
            <a:off x="1981200" y="7445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12" name="Google Shape;1912;p204"/>
          <p:cNvSpPr txBox="1"/>
          <p:nvPr/>
        </p:nvSpPr>
        <p:spPr>
          <a:xfrm>
            <a:off x="2002646" y="769938"/>
            <a:ext cx="381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1 </a:t>
            </a:r>
            <a:endParaRPr/>
          </a:p>
        </p:txBody>
      </p:sp>
      <p:sp>
        <p:nvSpPr>
          <p:cNvPr id="1913" name="Google Shape;1913;p204"/>
          <p:cNvSpPr/>
          <p:nvPr/>
        </p:nvSpPr>
        <p:spPr>
          <a:xfrm>
            <a:off x="1989138" y="133508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14" name="Google Shape;1914;p204"/>
          <p:cNvSpPr txBox="1"/>
          <p:nvPr/>
        </p:nvSpPr>
        <p:spPr>
          <a:xfrm>
            <a:off x="1989982" y="136154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2 </a:t>
            </a:r>
            <a:endParaRPr/>
          </a:p>
        </p:txBody>
      </p:sp>
      <p:sp>
        <p:nvSpPr>
          <p:cNvPr id="1915" name="Google Shape;1915;p204"/>
          <p:cNvSpPr txBox="1"/>
          <p:nvPr/>
        </p:nvSpPr>
        <p:spPr>
          <a:xfrm>
            <a:off x="1989979" y="197749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3 </a:t>
            </a:r>
            <a:endParaRPr/>
          </a:p>
        </p:txBody>
      </p:sp>
      <p:sp>
        <p:nvSpPr>
          <p:cNvPr id="1916" name="Google Shape;1916;p204"/>
          <p:cNvSpPr txBox="1"/>
          <p:nvPr/>
        </p:nvSpPr>
        <p:spPr>
          <a:xfrm>
            <a:off x="1987604" y="2577571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4 </a:t>
            </a:r>
            <a:endParaRPr/>
          </a:p>
        </p:txBody>
      </p:sp>
      <p:grpSp>
        <p:nvGrpSpPr>
          <p:cNvPr id="1917" name="Google Shape;1917;p204"/>
          <p:cNvGrpSpPr/>
          <p:nvPr/>
        </p:nvGrpSpPr>
        <p:grpSpPr>
          <a:xfrm>
            <a:off x="1994653" y="3149735"/>
            <a:ext cx="444600" cy="422326"/>
            <a:chOff x="1994057" y="3082529"/>
            <a:chExt cx="444600" cy="423300"/>
          </a:xfrm>
        </p:grpSpPr>
        <p:sp>
          <p:nvSpPr>
            <p:cNvPr id="1918" name="Google Shape;1918;p204"/>
            <p:cNvSpPr/>
            <p:nvPr/>
          </p:nvSpPr>
          <p:spPr>
            <a:xfrm>
              <a:off x="2004417" y="3082529"/>
              <a:ext cx="4239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55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919" name="Google Shape;1919;p204"/>
            <p:cNvSpPr txBox="1"/>
            <p:nvPr/>
          </p:nvSpPr>
          <p:spPr>
            <a:xfrm>
              <a:off x="1994057" y="3110193"/>
              <a:ext cx="444600" cy="35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5 </a:t>
              </a:r>
              <a:endParaRPr/>
            </a:p>
          </p:txBody>
        </p:sp>
      </p:grpSp>
      <p:grpSp>
        <p:nvGrpSpPr>
          <p:cNvPr id="1920" name="Google Shape;1920;p204"/>
          <p:cNvGrpSpPr/>
          <p:nvPr/>
        </p:nvGrpSpPr>
        <p:grpSpPr>
          <a:xfrm>
            <a:off x="1987562" y="3733770"/>
            <a:ext cx="447695" cy="423893"/>
            <a:chOff x="1988466" y="3689747"/>
            <a:chExt cx="446400" cy="423300"/>
          </a:xfrm>
        </p:grpSpPr>
        <p:sp>
          <p:nvSpPr>
            <p:cNvPr id="1921" name="Google Shape;1921;p204"/>
            <p:cNvSpPr/>
            <p:nvPr/>
          </p:nvSpPr>
          <p:spPr>
            <a:xfrm>
              <a:off x="2002631" y="3689747"/>
              <a:ext cx="4242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922" name="Google Shape;1922;p204"/>
            <p:cNvSpPr txBox="1"/>
            <p:nvPr/>
          </p:nvSpPr>
          <p:spPr>
            <a:xfrm>
              <a:off x="1988466" y="3715111"/>
              <a:ext cx="4464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6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6 - Section 5">
  <p:cSld name="Nav 6 - Section 5">
    <p:spTree>
      <p:nvGrpSpPr>
        <p:cNvPr id="1" name="Shape 1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4" name="Google Shape;1924;p205"/>
          <p:cNvSpPr txBox="1"/>
          <p:nvPr/>
        </p:nvSpPr>
        <p:spPr>
          <a:xfrm rot="-5400000">
            <a:off x="-603750" y="1803924"/>
            <a:ext cx="3627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0" i="0" u="none" strike="noStrike" cap="non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/>
          </a:p>
        </p:txBody>
      </p:sp>
      <p:sp>
        <p:nvSpPr>
          <p:cNvPr id="1925" name="Google Shape;1925;p205"/>
          <p:cNvSpPr txBox="1">
            <a:spLocks noGrp="1"/>
          </p:cNvSpPr>
          <p:nvPr>
            <p:ph type="body" idx="1"/>
          </p:nvPr>
        </p:nvSpPr>
        <p:spPr>
          <a:xfrm>
            <a:off x="2449831" y="713494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26" name="Google Shape;1926;p205"/>
          <p:cNvSpPr txBox="1">
            <a:spLocks noGrp="1"/>
          </p:cNvSpPr>
          <p:nvPr>
            <p:ph type="body" idx="2"/>
          </p:nvPr>
        </p:nvSpPr>
        <p:spPr>
          <a:xfrm>
            <a:off x="2454064" y="1311245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27" name="Google Shape;1927;p205"/>
          <p:cNvSpPr txBox="1">
            <a:spLocks noGrp="1"/>
          </p:cNvSpPr>
          <p:nvPr>
            <p:ph type="body" idx="3"/>
          </p:nvPr>
        </p:nvSpPr>
        <p:spPr>
          <a:xfrm>
            <a:off x="2444443" y="1908996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28" name="Google Shape;1928;p205"/>
          <p:cNvSpPr txBox="1">
            <a:spLocks noGrp="1"/>
          </p:cNvSpPr>
          <p:nvPr>
            <p:ph type="body" idx="4"/>
          </p:nvPr>
        </p:nvSpPr>
        <p:spPr>
          <a:xfrm>
            <a:off x="2441749" y="2506747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29" name="Google Shape;1929;p205"/>
          <p:cNvSpPr txBox="1">
            <a:spLocks noGrp="1"/>
          </p:cNvSpPr>
          <p:nvPr>
            <p:ph type="body" idx="5"/>
          </p:nvPr>
        </p:nvSpPr>
        <p:spPr>
          <a:xfrm>
            <a:off x="2454064" y="310449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30" name="Google Shape;1930;p205"/>
          <p:cNvSpPr txBox="1">
            <a:spLocks noGrp="1"/>
          </p:cNvSpPr>
          <p:nvPr>
            <p:ph type="body" idx="6"/>
          </p:nvPr>
        </p:nvSpPr>
        <p:spPr>
          <a:xfrm>
            <a:off x="2452524" y="370224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31" name="Google Shape;1931;p205"/>
          <p:cNvSpPr/>
          <p:nvPr/>
        </p:nvSpPr>
        <p:spPr>
          <a:xfrm>
            <a:off x="1997075" y="19510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32" name="Google Shape;1932;p205"/>
          <p:cNvSpPr/>
          <p:nvPr/>
        </p:nvSpPr>
        <p:spPr>
          <a:xfrm>
            <a:off x="2000250" y="2551113"/>
            <a:ext cx="4224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33" name="Google Shape;1933;p205"/>
          <p:cNvSpPr/>
          <p:nvPr/>
        </p:nvSpPr>
        <p:spPr>
          <a:xfrm>
            <a:off x="1981200" y="7445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34" name="Google Shape;1934;p205"/>
          <p:cNvSpPr txBox="1"/>
          <p:nvPr/>
        </p:nvSpPr>
        <p:spPr>
          <a:xfrm>
            <a:off x="2002646" y="769938"/>
            <a:ext cx="381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1 </a:t>
            </a:r>
            <a:endParaRPr/>
          </a:p>
        </p:txBody>
      </p:sp>
      <p:sp>
        <p:nvSpPr>
          <p:cNvPr id="1935" name="Google Shape;1935;p205"/>
          <p:cNvSpPr/>
          <p:nvPr/>
        </p:nvSpPr>
        <p:spPr>
          <a:xfrm>
            <a:off x="1989138" y="133508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36" name="Google Shape;1936;p205"/>
          <p:cNvSpPr txBox="1"/>
          <p:nvPr/>
        </p:nvSpPr>
        <p:spPr>
          <a:xfrm>
            <a:off x="1989982" y="136154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2 </a:t>
            </a:r>
            <a:endParaRPr/>
          </a:p>
        </p:txBody>
      </p:sp>
      <p:sp>
        <p:nvSpPr>
          <p:cNvPr id="1937" name="Google Shape;1937;p205"/>
          <p:cNvSpPr txBox="1"/>
          <p:nvPr/>
        </p:nvSpPr>
        <p:spPr>
          <a:xfrm>
            <a:off x="1989979" y="197749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3 </a:t>
            </a:r>
            <a:endParaRPr/>
          </a:p>
        </p:txBody>
      </p:sp>
      <p:sp>
        <p:nvSpPr>
          <p:cNvPr id="1938" name="Google Shape;1938;p205"/>
          <p:cNvSpPr txBox="1"/>
          <p:nvPr/>
        </p:nvSpPr>
        <p:spPr>
          <a:xfrm>
            <a:off x="1987604" y="2577571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4 </a:t>
            </a:r>
            <a:endParaRPr/>
          </a:p>
        </p:txBody>
      </p:sp>
      <p:grpSp>
        <p:nvGrpSpPr>
          <p:cNvPr id="1939" name="Google Shape;1939;p205"/>
          <p:cNvGrpSpPr/>
          <p:nvPr/>
        </p:nvGrpSpPr>
        <p:grpSpPr>
          <a:xfrm>
            <a:off x="1994653" y="3149735"/>
            <a:ext cx="444600" cy="422326"/>
            <a:chOff x="1994057" y="3082529"/>
            <a:chExt cx="444600" cy="423300"/>
          </a:xfrm>
        </p:grpSpPr>
        <p:sp>
          <p:nvSpPr>
            <p:cNvPr id="1940" name="Google Shape;1940;p205"/>
            <p:cNvSpPr/>
            <p:nvPr/>
          </p:nvSpPr>
          <p:spPr>
            <a:xfrm>
              <a:off x="2004417" y="3082529"/>
              <a:ext cx="423900" cy="423300"/>
            </a:xfrm>
            <a:prstGeom prst="ellipse">
              <a:avLst/>
            </a:prstGeom>
            <a:solidFill>
              <a:srgbClr val="DE442F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55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941" name="Google Shape;1941;p205"/>
            <p:cNvSpPr txBox="1"/>
            <p:nvPr/>
          </p:nvSpPr>
          <p:spPr>
            <a:xfrm>
              <a:off x="1994057" y="3110193"/>
              <a:ext cx="444600" cy="35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5 </a:t>
              </a:r>
              <a:endParaRPr/>
            </a:p>
          </p:txBody>
        </p:sp>
      </p:grpSp>
      <p:grpSp>
        <p:nvGrpSpPr>
          <p:cNvPr id="1942" name="Google Shape;1942;p205"/>
          <p:cNvGrpSpPr/>
          <p:nvPr/>
        </p:nvGrpSpPr>
        <p:grpSpPr>
          <a:xfrm>
            <a:off x="1987562" y="3733770"/>
            <a:ext cx="447695" cy="423893"/>
            <a:chOff x="1988466" y="3689747"/>
            <a:chExt cx="446400" cy="423300"/>
          </a:xfrm>
        </p:grpSpPr>
        <p:sp>
          <p:nvSpPr>
            <p:cNvPr id="1943" name="Google Shape;1943;p205"/>
            <p:cNvSpPr/>
            <p:nvPr/>
          </p:nvSpPr>
          <p:spPr>
            <a:xfrm>
              <a:off x="2002631" y="3689747"/>
              <a:ext cx="4242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944" name="Google Shape;1944;p205"/>
            <p:cNvSpPr txBox="1"/>
            <p:nvPr/>
          </p:nvSpPr>
          <p:spPr>
            <a:xfrm>
              <a:off x="1988466" y="3715111"/>
              <a:ext cx="4464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6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6 - Section 6">
  <p:cSld name="Nav 6 - Section 6">
    <p:spTree>
      <p:nvGrpSpPr>
        <p:cNvPr id="1" name="Shape 1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" name="Google Shape;1946;p206"/>
          <p:cNvSpPr txBox="1"/>
          <p:nvPr/>
        </p:nvSpPr>
        <p:spPr>
          <a:xfrm rot="-5400000">
            <a:off x="-603750" y="1803924"/>
            <a:ext cx="3627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b="0" i="0" u="none" strike="noStrike" cap="none">
                <a:solidFill>
                  <a:srgbClr val="A5A5A5"/>
                </a:solidFill>
                <a:latin typeface="Proxima Nova"/>
                <a:ea typeface="Proxima Nova"/>
                <a:cs typeface="Proxima Nova"/>
                <a:sym typeface="Proxima Nova"/>
              </a:rPr>
              <a:t>AGENDA</a:t>
            </a:r>
            <a:endParaRPr/>
          </a:p>
        </p:txBody>
      </p:sp>
      <p:sp>
        <p:nvSpPr>
          <p:cNvPr id="1947" name="Google Shape;1947;p206"/>
          <p:cNvSpPr txBox="1">
            <a:spLocks noGrp="1"/>
          </p:cNvSpPr>
          <p:nvPr>
            <p:ph type="body" idx="1"/>
          </p:nvPr>
        </p:nvSpPr>
        <p:spPr>
          <a:xfrm>
            <a:off x="2449831" y="713494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48" name="Google Shape;1948;p206"/>
          <p:cNvSpPr txBox="1">
            <a:spLocks noGrp="1"/>
          </p:cNvSpPr>
          <p:nvPr>
            <p:ph type="body" idx="2"/>
          </p:nvPr>
        </p:nvSpPr>
        <p:spPr>
          <a:xfrm>
            <a:off x="2454064" y="1311245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49" name="Google Shape;1949;p206"/>
          <p:cNvSpPr txBox="1">
            <a:spLocks noGrp="1"/>
          </p:cNvSpPr>
          <p:nvPr>
            <p:ph type="body" idx="3"/>
          </p:nvPr>
        </p:nvSpPr>
        <p:spPr>
          <a:xfrm>
            <a:off x="2444443" y="1908996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50" name="Google Shape;1950;p206"/>
          <p:cNvSpPr txBox="1">
            <a:spLocks noGrp="1"/>
          </p:cNvSpPr>
          <p:nvPr>
            <p:ph type="body" idx="4"/>
          </p:nvPr>
        </p:nvSpPr>
        <p:spPr>
          <a:xfrm>
            <a:off x="2441749" y="2506747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51" name="Google Shape;1951;p206"/>
          <p:cNvSpPr txBox="1">
            <a:spLocks noGrp="1"/>
          </p:cNvSpPr>
          <p:nvPr>
            <p:ph type="body" idx="5"/>
          </p:nvPr>
        </p:nvSpPr>
        <p:spPr>
          <a:xfrm>
            <a:off x="2454064" y="310449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52" name="Google Shape;1952;p206"/>
          <p:cNvSpPr txBox="1">
            <a:spLocks noGrp="1"/>
          </p:cNvSpPr>
          <p:nvPr>
            <p:ph type="body" idx="6"/>
          </p:nvPr>
        </p:nvSpPr>
        <p:spPr>
          <a:xfrm>
            <a:off x="2452524" y="3702248"/>
            <a:ext cx="36033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53" name="Google Shape;1953;p206"/>
          <p:cNvSpPr/>
          <p:nvPr/>
        </p:nvSpPr>
        <p:spPr>
          <a:xfrm>
            <a:off x="1997075" y="19510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54" name="Google Shape;1954;p206"/>
          <p:cNvSpPr/>
          <p:nvPr/>
        </p:nvSpPr>
        <p:spPr>
          <a:xfrm>
            <a:off x="2000250" y="2551113"/>
            <a:ext cx="4224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55" name="Google Shape;1955;p206"/>
          <p:cNvSpPr/>
          <p:nvPr/>
        </p:nvSpPr>
        <p:spPr>
          <a:xfrm>
            <a:off x="1981200" y="74453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56" name="Google Shape;1956;p206"/>
          <p:cNvSpPr txBox="1"/>
          <p:nvPr/>
        </p:nvSpPr>
        <p:spPr>
          <a:xfrm>
            <a:off x="2002646" y="769938"/>
            <a:ext cx="381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1 </a:t>
            </a:r>
            <a:endParaRPr/>
          </a:p>
        </p:txBody>
      </p:sp>
      <p:sp>
        <p:nvSpPr>
          <p:cNvPr id="1957" name="Google Shape;1957;p206"/>
          <p:cNvSpPr/>
          <p:nvPr/>
        </p:nvSpPr>
        <p:spPr>
          <a:xfrm>
            <a:off x="1989138" y="1335088"/>
            <a:ext cx="423900" cy="423900"/>
          </a:xfrm>
          <a:prstGeom prst="ellipse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7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958" name="Google Shape;1958;p206"/>
          <p:cNvSpPr txBox="1"/>
          <p:nvPr/>
        </p:nvSpPr>
        <p:spPr>
          <a:xfrm>
            <a:off x="1989982" y="136154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2 </a:t>
            </a:r>
            <a:endParaRPr/>
          </a:p>
        </p:txBody>
      </p:sp>
      <p:sp>
        <p:nvSpPr>
          <p:cNvPr id="1959" name="Google Shape;1959;p206"/>
          <p:cNvSpPr txBox="1"/>
          <p:nvPr/>
        </p:nvSpPr>
        <p:spPr>
          <a:xfrm>
            <a:off x="1989979" y="1977496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3 </a:t>
            </a:r>
            <a:endParaRPr/>
          </a:p>
        </p:txBody>
      </p:sp>
      <p:sp>
        <p:nvSpPr>
          <p:cNvPr id="1960" name="Google Shape;1960;p206"/>
          <p:cNvSpPr txBox="1"/>
          <p:nvPr/>
        </p:nvSpPr>
        <p:spPr>
          <a:xfrm>
            <a:off x="1987604" y="2577571"/>
            <a:ext cx="442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4 </a:t>
            </a:r>
            <a:endParaRPr/>
          </a:p>
        </p:txBody>
      </p:sp>
      <p:grpSp>
        <p:nvGrpSpPr>
          <p:cNvPr id="1961" name="Google Shape;1961;p206"/>
          <p:cNvGrpSpPr/>
          <p:nvPr/>
        </p:nvGrpSpPr>
        <p:grpSpPr>
          <a:xfrm>
            <a:off x="1994653" y="3149735"/>
            <a:ext cx="444600" cy="422326"/>
            <a:chOff x="1994057" y="3082529"/>
            <a:chExt cx="444600" cy="423300"/>
          </a:xfrm>
        </p:grpSpPr>
        <p:sp>
          <p:nvSpPr>
            <p:cNvPr id="1962" name="Google Shape;1962;p206"/>
            <p:cNvSpPr/>
            <p:nvPr/>
          </p:nvSpPr>
          <p:spPr>
            <a:xfrm>
              <a:off x="2004417" y="3082529"/>
              <a:ext cx="423900" cy="423300"/>
            </a:xfrm>
            <a:prstGeom prst="ellipse">
              <a:avLst/>
            </a:prstGeom>
            <a:solidFill>
              <a:srgbClr val="E3E3E3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55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963" name="Google Shape;1963;p206"/>
            <p:cNvSpPr txBox="1"/>
            <p:nvPr/>
          </p:nvSpPr>
          <p:spPr>
            <a:xfrm>
              <a:off x="1994057" y="3110193"/>
              <a:ext cx="444600" cy="35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5 </a:t>
              </a:r>
              <a:endParaRPr/>
            </a:p>
          </p:txBody>
        </p:sp>
      </p:grpSp>
      <p:grpSp>
        <p:nvGrpSpPr>
          <p:cNvPr id="1964" name="Google Shape;1964;p206"/>
          <p:cNvGrpSpPr/>
          <p:nvPr/>
        </p:nvGrpSpPr>
        <p:grpSpPr>
          <a:xfrm>
            <a:off x="1987562" y="3733770"/>
            <a:ext cx="447695" cy="423893"/>
            <a:chOff x="1988466" y="3689747"/>
            <a:chExt cx="446400" cy="423300"/>
          </a:xfrm>
        </p:grpSpPr>
        <p:sp>
          <p:nvSpPr>
            <p:cNvPr id="1965" name="Google Shape;1965;p206"/>
            <p:cNvSpPr/>
            <p:nvPr/>
          </p:nvSpPr>
          <p:spPr>
            <a:xfrm>
              <a:off x="2002631" y="3689747"/>
              <a:ext cx="424200" cy="423300"/>
            </a:xfrm>
            <a:prstGeom prst="ellipse">
              <a:avLst/>
            </a:prstGeom>
            <a:solidFill>
              <a:srgbClr val="F08A27"/>
            </a:solidFill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7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966" name="Google Shape;1966;p206"/>
            <p:cNvSpPr txBox="1"/>
            <p:nvPr/>
          </p:nvSpPr>
          <p:spPr>
            <a:xfrm>
              <a:off x="1988466" y="3715111"/>
              <a:ext cx="446400" cy="353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0" i="0" u="none" strike="noStrike" cap="none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6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4 - Intro">
  <p:cSld name="Nav 4 - Intro">
    <p:spTree>
      <p:nvGrpSpPr>
        <p:cNvPr id="1" name="Shape 1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8" name="Google Shape;1968;p207"/>
          <p:cNvSpPr txBox="1">
            <a:spLocks noGrp="1"/>
          </p:cNvSpPr>
          <p:nvPr>
            <p:ph type="body" idx="1"/>
          </p:nvPr>
        </p:nvSpPr>
        <p:spPr>
          <a:xfrm>
            <a:off x="801592" y="821302"/>
            <a:ext cx="3540300" cy="150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69" name="Google Shape;1969;p207"/>
          <p:cNvSpPr txBox="1">
            <a:spLocks noGrp="1"/>
          </p:cNvSpPr>
          <p:nvPr>
            <p:ph type="body" idx="2"/>
          </p:nvPr>
        </p:nvSpPr>
        <p:spPr>
          <a:xfrm>
            <a:off x="801592" y="2584550"/>
            <a:ext cx="3540300" cy="1501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70" name="Google Shape;1970;p207"/>
          <p:cNvSpPr txBox="1">
            <a:spLocks noGrp="1"/>
          </p:cNvSpPr>
          <p:nvPr>
            <p:ph type="body" idx="3"/>
          </p:nvPr>
        </p:nvSpPr>
        <p:spPr>
          <a:xfrm>
            <a:off x="4826851" y="821709"/>
            <a:ext cx="3540300" cy="1501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71" name="Google Shape;1971;p207"/>
          <p:cNvSpPr txBox="1">
            <a:spLocks noGrp="1"/>
          </p:cNvSpPr>
          <p:nvPr>
            <p:ph type="body" idx="4"/>
          </p:nvPr>
        </p:nvSpPr>
        <p:spPr>
          <a:xfrm>
            <a:off x="4826851" y="2582660"/>
            <a:ext cx="3540300" cy="1501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4 - Section 1">
  <p:cSld name="Nav 4 - Section 1">
    <p:spTree>
      <p:nvGrpSpPr>
        <p:cNvPr id="1" name="Shape 1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3" name="Google Shape;1973;p208"/>
          <p:cNvSpPr txBox="1">
            <a:spLocks noGrp="1"/>
          </p:cNvSpPr>
          <p:nvPr>
            <p:ph type="body" idx="1"/>
          </p:nvPr>
        </p:nvSpPr>
        <p:spPr>
          <a:xfrm>
            <a:off x="801592" y="821302"/>
            <a:ext cx="3540300" cy="150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74" name="Google Shape;1974;p208"/>
          <p:cNvSpPr txBox="1">
            <a:spLocks noGrp="1"/>
          </p:cNvSpPr>
          <p:nvPr>
            <p:ph type="body" idx="2"/>
          </p:nvPr>
        </p:nvSpPr>
        <p:spPr>
          <a:xfrm>
            <a:off x="801592" y="2584550"/>
            <a:ext cx="3540300" cy="150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75" name="Google Shape;1975;p208"/>
          <p:cNvSpPr txBox="1">
            <a:spLocks noGrp="1"/>
          </p:cNvSpPr>
          <p:nvPr>
            <p:ph type="body" idx="3"/>
          </p:nvPr>
        </p:nvSpPr>
        <p:spPr>
          <a:xfrm>
            <a:off x="4826851" y="821709"/>
            <a:ext cx="3540300" cy="150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76" name="Google Shape;1976;p208"/>
          <p:cNvSpPr txBox="1">
            <a:spLocks noGrp="1"/>
          </p:cNvSpPr>
          <p:nvPr>
            <p:ph type="body" idx="4"/>
          </p:nvPr>
        </p:nvSpPr>
        <p:spPr>
          <a:xfrm>
            <a:off x="4826851" y="2582660"/>
            <a:ext cx="3540300" cy="150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4 - Section 2">
  <p:cSld name="Nav 4 - Section 2">
    <p:spTree>
      <p:nvGrpSpPr>
        <p:cNvPr id="1" name="Shape 1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8" name="Google Shape;1978;p209"/>
          <p:cNvSpPr txBox="1">
            <a:spLocks noGrp="1"/>
          </p:cNvSpPr>
          <p:nvPr>
            <p:ph type="body" idx="1"/>
          </p:nvPr>
        </p:nvSpPr>
        <p:spPr>
          <a:xfrm>
            <a:off x="801592" y="821302"/>
            <a:ext cx="3540300" cy="150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79" name="Google Shape;1979;p209"/>
          <p:cNvSpPr txBox="1">
            <a:spLocks noGrp="1"/>
          </p:cNvSpPr>
          <p:nvPr>
            <p:ph type="body" idx="2"/>
          </p:nvPr>
        </p:nvSpPr>
        <p:spPr>
          <a:xfrm>
            <a:off x="801592" y="2584550"/>
            <a:ext cx="3540300" cy="150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80" name="Google Shape;1980;p209"/>
          <p:cNvSpPr txBox="1">
            <a:spLocks noGrp="1"/>
          </p:cNvSpPr>
          <p:nvPr>
            <p:ph type="body" idx="3"/>
          </p:nvPr>
        </p:nvSpPr>
        <p:spPr>
          <a:xfrm>
            <a:off x="4826851" y="821709"/>
            <a:ext cx="3540300" cy="1501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81" name="Google Shape;1981;p209"/>
          <p:cNvSpPr txBox="1">
            <a:spLocks noGrp="1"/>
          </p:cNvSpPr>
          <p:nvPr>
            <p:ph type="body" idx="4"/>
          </p:nvPr>
        </p:nvSpPr>
        <p:spPr>
          <a:xfrm>
            <a:off x="4826851" y="2582660"/>
            <a:ext cx="3540300" cy="1501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4 - Section 3">
  <p:cSld name="Nav 4 - Section 3">
    <p:spTree>
      <p:nvGrpSpPr>
        <p:cNvPr id="1" name="Shape 1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3" name="Google Shape;1983;p210"/>
          <p:cNvSpPr txBox="1">
            <a:spLocks noGrp="1"/>
          </p:cNvSpPr>
          <p:nvPr>
            <p:ph type="body" idx="1"/>
          </p:nvPr>
        </p:nvSpPr>
        <p:spPr>
          <a:xfrm>
            <a:off x="801592" y="821302"/>
            <a:ext cx="3540300" cy="15018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84" name="Google Shape;1984;p210"/>
          <p:cNvSpPr txBox="1">
            <a:spLocks noGrp="1"/>
          </p:cNvSpPr>
          <p:nvPr>
            <p:ph type="body" idx="2"/>
          </p:nvPr>
        </p:nvSpPr>
        <p:spPr>
          <a:xfrm>
            <a:off x="801592" y="2584550"/>
            <a:ext cx="3540300" cy="1501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85" name="Google Shape;1985;p210"/>
          <p:cNvSpPr txBox="1">
            <a:spLocks noGrp="1"/>
          </p:cNvSpPr>
          <p:nvPr>
            <p:ph type="body" idx="3"/>
          </p:nvPr>
        </p:nvSpPr>
        <p:spPr>
          <a:xfrm>
            <a:off x="4826851" y="821709"/>
            <a:ext cx="3540300" cy="15018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86" name="Google Shape;1986;p210"/>
          <p:cNvSpPr txBox="1">
            <a:spLocks noGrp="1"/>
          </p:cNvSpPr>
          <p:nvPr>
            <p:ph type="body" idx="4"/>
          </p:nvPr>
        </p:nvSpPr>
        <p:spPr>
          <a:xfrm>
            <a:off x="4826851" y="2582660"/>
            <a:ext cx="3540300" cy="15018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9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21" name="Google Shape;821;p96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v 4 - Section 4">
  <p:cSld name="Nav 4 - Section 4">
    <p:spTree>
      <p:nvGrpSpPr>
        <p:cNvPr id="1" name="Shape 1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8" name="Google Shape;1988;p211"/>
          <p:cNvSpPr txBox="1">
            <a:spLocks noGrp="1"/>
          </p:cNvSpPr>
          <p:nvPr>
            <p:ph type="body" idx="1"/>
          </p:nvPr>
        </p:nvSpPr>
        <p:spPr>
          <a:xfrm>
            <a:off x="801592" y="821302"/>
            <a:ext cx="3540300" cy="15018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89" name="Google Shape;1989;p211"/>
          <p:cNvSpPr txBox="1">
            <a:spLocks noGrp="1"/>
          </p:cNvSpPr>
          <p:nvPr>
            <p:ph type="body" idx="2"/>
          </p:nvPr>
        </p:nvSpPr>
        <p:spPr>
          <a:xfrm>
            <a:off x="801592" y="2584550"/>
            <a:ext cx="3540300" cy="15018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90" name="Google Shape;1990;p211"/>
          <p:cNvSpPr txBox="1">
            <a:spLocks noGrp="1"/>
          </p:cNvSpPr>
          <p:nvPr>
            <p:ph type="body" idx="3"/>
          </p:nvPr>
        </p:nvSpPr>
        <p:spPr>
          <a:xfrm>
            <a:off x="4826851" y="821709"/>
            <a:ext cx="3540300" cy="15018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91" name="Google Shape;1991;p211"/>
          <p:cNvSpPr txBox="1">
            <a:spLocks noGrp="1"/>
          </p:cNvSpPr>
          <p:nvPr>
            <p:ph type="body" idx="4"/>
          </p:nvPr>
        </p:nvSpPr>
        <p:spPr>
          <a:xfrm>
            <a:off x="4826851" y="2582660"/>
            <a:ext cx="3540300" cy="1501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Char char="●"/>
              <a:defRPr>
                <a:solidFill>
                  <a:srgbClr val="FFFFF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x4 text boxes">
  <p:cSld name="4x4 text boxes">
    <p:spTree>
      <p:nvGrpSpPr>
        <p:cNvPr id="1" name="Shape 1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3" name="Google Shape;1993;p212"/>
          <p:cNvSpPr txBox="1">
            <a:spLocks noGrp="1"/>
          </p:cNvSpPr>
          <p:nvPr>
            <p:ph type="body" idx="1"/>
          </p:nvPr>
        </p:nvSpPr>
        <p:spPr>
          <a:xfrm>
            <a:off x="457203" y="1159060"/>
            <a:ext cx="4055400" cy="3474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1994" name="Google Shape;1994;p212"/>
          <p:cNvSpPr txBox="1">
            <a:spLocks noGrp="1"/>
          </p:cNvSpPr>
          <p:nvPr>
            <p:ph type="body" idx="2"/>
          </p:nvPr>
        </p:nvSpPr>
        <p:spPr>
          <a:xfrm>
            <a:off x="457729" y="1514997"/>
            <a:ext cx="40551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7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95" name="Google Shape;1995;p212"/>
          <p:cNvSpPr txBox="1">
            <a:spLocks noGrp="1"/>
          </p:cNvSpPr>
          <p:nvPr>
            <p:ph type="body" idx="3"/>
          </p:nvPr>
        </p:nvSpPr>
        <p:spPr>
          <a:xfrm>
            <a:off x="465669" y="2928592"/>
            <a:ext cx="4055400" cy="3474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921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000"/>
              <a:buChar char="●"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1996" name="Google Shape;1996;p212"/>
          <p:cNvSpPr txBox="1">
            <a:spLocks noGrp="1"/>
          </p:cNvSpPr>
          <p:nvPr>
            <p:ph type="body" idx="4"/>
          </p:nvPr>
        </p:nvSpPr>
        <p:spPr>
          <a:xfrm>
            <a:off x="466195" y="3284529"/>
            <a:ext cx="40551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21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000"/>
              <a:buFont typeface="Arial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97" name="Google Shape;1997;p212"/>
          <p:cNvSpPr txBox="1">
            <a:spLocks noGrp="1"/>
          </p:cNvSpPr>
          <p:nvPr>
            <p:ph type="body" idx="5"/>
          </p:nvPr>
        </p:nvSpPr>
        <p:spPr>
          <a:xfrm>
            <a:off x="4639736" y="1159060"/>
            <a:ext cx="4055400" cy="3474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1998" name="Google Shape;1998;p212"/>
          <p:cNvSpPr txBox="1">
            <a:spLocks noGrp="1"/>
          </p:cNvSpPr>
          <p:nvPr>
            <p:ph type="body" idx="6"/>
          </p:nvPr>
        </p:nvSpPr>
        <p:spPr>
          <a:xfrm>
            <a:off x="4640262" y="1514997"/>
            <a:ext cx="40551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7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1999" name="Google Shape;1999;p212"/>
          <p:cNvSpPr txBox="1">
            <a:spLocks noGrp="1"/>
          </p:cNvSpPr>
          <p:nvPr>
            <p:ph type="body" idx="7"/>
          </p:nvPr>
        </p:nvSpPr>
        <p:spPr>
          <a:xfrm>
            <a:off x="4648202" y="2928592"/>
            <a:ext cx="4055400" cy="347400"/>
          </a:xfrm>
          <a:prstGeom prst="rect">
            <a:avLst/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2000" name="Google Shape;2000;p212"/>
          <p:cNvSpPr txBox="1">
            <a:spLocks noGrp="1"/>
          </p:cNvSpPr>
          <p:nvPr>
            <p:ph type="body" idx="8"/>
          </p:nvPr>
        </p:nvSpPr>
        <p:spPr>
          <a:xfrm>
            <a:off x="4648728" y="3284529"/>
            <a:ext cx="40551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01" name="Google Shape;2001;p212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>
  <p:cSld name="Three column text">
    <p:spTree>
      <p:nvGrpSpPr>
        <p:cNvPr id="1" name="Shape 2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3" name="Google Shape;2003;p213"/>
          <p:cNvSpPr txBox="1">
            <a:spLocks noGrp="1"/>
          </p:cNvSpPr>
          <p:nvPr>
            <p:ph type="body" idx="1"/>
          </p:nvPr>
        </p:nvSpPr>
        <p:spPr>
          <a:xfrm>
            <a:off x="457201" y="1235253"/>
            <a:ext cx="2624700" cy="34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2004" name="Google Shape;2004;p213"/>
          <p:cNvSpPr txBox="1">
            <a:spLocks noGrp="1"/>
          </p:cNvSpPr>
          <p:nvPr>
            <p:ph type="body" idx="2"/>
          </p:nvPr>
        </p:nvSpPr>
        <p:spPr>
          <a:xfrm>
            <a:off x="457200" y="1589853"/>
            <a:ext cx="2624700" cy="27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05" name="Google Shape;2005;p213"/>
          <p:cNvSpPr txBox="1">
            <a:spLocks noGrp="1"/>
          </p:cNvSpPr>
          <p:nvPr>
            <p:ph type="body" idx="3"/>
          </p:nvPr>
        </p:nvSpPr>
        <p:spPr>
          <a:xfrm>
            <a:off x="6062135" y="1235253"/>
            <a:ext cx="2624700" cy="34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2006" name="Google Shape;2006;p213"/>
          <p:cNvSpPr txBox="1">
            <a:spLocks noGrp="1"/>
          </p:cNvSpPr>
          <p:nvPr>
            <p:ph type="body" idx="4"/>
          </p:nvPr>
        </p:nvSpPr>
        <p:spPr>
          <a:xfrm>
            <a:off x="6062134" y="1589853"/>
            <a:ext cx="2624700" cy="27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07" name="Google Shape;2007;p213"/>
          <p:cNvSpPr txBox="1">
            <a:spLocks noGrp="1"/>
          </p:cNvSpPr>
          <p:nvPr>
            <p:ph type="body" idx="5"/>
          </p:nvPr>
        </p:nvSpPr>
        <p:spPr>
          <a:xfrm>
            <a:off x="3259668" y="1235253"/>
            <a:ext cx="2624700" cy="34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2008" name="Google Shape;2008;p213"/>
          <p:cNvSpPr txBox="1">
            <a:spLocks noGrp="1"/>
          </p:cNvSpPr>
          <p:nvPr>
            <p:ph type="body" idx="6"/>
          </p:nvPr>
        </p:nvSpPr>
        <p:spPr>
          <a:xfrm>
            <a:off x="3259667" y="1589852"/>
            <a:ext cx="2624700" cy="27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09" name="Google Shape;2009;p213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side">
  <p:cSld name="Image left side">
    <p:spTree>
      <p:nvGrpSpPr>
        <p:cNvPr id="1" name="Shape 20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1" name="Google Shape;2011;p214"/>
          <p:cNvSpPr txBox="1">
            <a:spLocks noGrp="1"/>
          </p:cNvSpPr>
          <p:nvPr>
            <p:ph type="body" idx="1"/>
          </p:nvPr>
        </p:nvSpPr>
        <p:spPr>
          <a:xfrm>
            <a:off x="4279084" y="1589853"/>
            <a:ext cx="4414200" cy="27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Clr>
                <a:srgbClr val="0390DF"/>
              </a:buClr>
              <a:buSzPts val="7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12" name="Google Shape;2012;p214"/>
          <p:cNvSpPr/>
          <p:nvPr/>
        </p:nvSpPr>
        <p:spPr>
          <a:xfrm>
            <a:off x="0" y="1235750"/>
            <a:ext cx="4075200" cy="3087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13" name="Google Shape;2013;p214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14" name="Google Shape;2014;p214"/>
          <p:cNvSpPr txBox="1">
            <a:spLocks noGrp="1"/>
          </p:cNvSpPr>
          <p:nvPr>
            <p:ph type="body" idx="2"/>
          </p:nvPr>
        </p:nvSpPr>
        <p:spPr>
          <a:xfrm>
            <a:off x="4279085" y="1235758"/>
            <a:ext cx="44142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right side">
  <p:cSld name="Image right side">
    <p:spTree>
      <p:nvGrpSpPr>
        <p:cNvPr id="1" name="Shape 2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6" name="Google Shape;2016;p215"/>
          <p:cNvSpPr txBox="1">
            <a:spLocks noGrp="1"/>
          </p:cNvSpPr>
          <p:nvPr>
            <p:ph type="body" idx="1"/>
          </p:nvPr>
        </p:nvSpPr>
        <p:spPr>
          <a:xfrm>
            <a:off x="460618" y="1235758"/>
            <a:ext cx="44142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17" name="Google Shape;2017;p215"/>
          <p:cNvSpPr txBox="1">
            <a:spLocks noGrp="1"/>
          </p:cNvSpPr>
          <p:nvPr>
            <p:ph type="body" idx="2"/>
          </p:nvPr>
        </p:nvSpPr>
        <p:spPr>
          <a:xfrm>
            <a:off x="460617" y="1589853"/>
            <a:ext cx="4414200" cy="27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Clr>
                <a:srgbClr val="0390DF"/>
              </a:buClr>
              <a:buSzPts val="7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18" name="Google Shape;2018;p215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19" name="Google Shape;2019;p215"/>
          <p:cNvSpPr/>
          <p:nvPr/>
        </p:nvSpPr>
        <p:spPr>
          <a:xfrm>
            <a:off x="5068800" y="1235750"/>
            <a:ext cx="4075200" cy="30876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1" name="Google Shape;2021;p216"/>
          <p:cNvSpPr txBox="1"/>
          <p:nvPr/>
        </p:nvSpPr>
        <p:spPr>
          <a:xfrm>
            <a:off x="3767662" y="306921"/>
            <a:ext cx="1397100" cy="14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0" b="1" i="0" u="none" strike="noStrike" cap="none">
                <a:solidFill>
                  <a:srgbClr val="CCCCCC"/>
                </a:solidFill>
                <a:latin typeface="Proxima Nova"/>
                <a:ea typeface="Proxima Nova"/>
                <a:cs typeface="Proxima Nova"/>
                <a:sym typeface="Proxima Nova"/>
              </a:rPr>
              <a:t>“”</a:t>
            </a:r>
            <a:endParaRPr/>
          </a:p>
        </p:txBody>
      </p:sp>
      <p:sp>
        <p:nvSpPr>
          <p:cNvPr id="2022" name="Google Shape;2022;p216"/>
          <p:cNvSpPr txBox="1">
            <a:spLocks noGrp="1"/>
          </p:cNvSpPr>
          <p:nvPr>
            <p:ph type="body" idx="1"/>
          </p:nvPr>
        </p:nvSpPr>
        <p:spPr>
          <a:xfrm>
            <a:off x="744275" y="1231600"/>
            <a:ext cx="7726200" cy="252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41910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●"/>
              <a:defRPr sz="3000">
                <a:solidFill>
                  <a:schemeClr val="dk2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>
                <a:solidFill>
                  <a:schemeClr val="dk2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>
                <a:solidFill>
                  <a:schemeClr val="dk2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>
                <a:solidFill>
                  <a:schemeClr val="dk2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>
                <a:solidFill>
                  <a:schemeClr val="dk2"/>
                </a:solidFill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>
                <a:solidFill>
                  <a:schemeClr val="dk2"/>
                </a:solidFill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23" name="Google Shape;2023;p216"/>
          <p:cNvSpPr txBox="1">
            <a:spLocks noGrp="1"/>
          </p:cNvSpPr>
          <p:nvPr>
            <p:ph type="title"/>
          </p:nvPr>
        </p:nvSpPr>
        <p:spPr>
          <a:xfrm>
            <a:off x="726550" y="3882650"/>
            <a:ext cx="7735200" cy="407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rgbClr val="99999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024" name="Google Shape;2024;p216"/>
          <p:cNvSpPr txBox="1">
            <a:spLocks noGrp="1"/>
          </p:cNvSpPr>
          <p:nvPr>
            <p:ph type="subTitle" idx="2"/>
          </p:nvPr>
        </p:nvSpPr>
        <p:spPr>
          <a:xfrm>
            <a:off x="695550" y="4125450"/>
            <a:ext cx="7752900" cy="46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500" b="1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old impact">
  <p:cSld name="Bold impact">
    <p:spTree>
      <p:nvGrpSpPr>
        <p:cNvPr id="1" name="Shape 2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6" name="Google Shape;2026;p217"/>
          <p:cNvSpPr txBox="1">
            <a:spLocks noGrp="1"/>
          </p:cNvSpPr>
          <p:nvPr>
            <p:ph type="title"/>
          </p:nvPr>
        </p:nvSpPr>
        <p:spPr>
          <a:xfrm>
            <a:off x="492947" y="1291977"/>
            <a:ext cx="8221200" cy="13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27" name="Google Shape;2027;p217"/>
          <p:cNvSpPr txBox="1">
            <a:spLocks noGrp="1"/>
          </p:cNvSpPr>
          <p:nvPr>
            <p:ph type="body" idx="1"/>
          </p:nvPr>
        </p:nvSpPr>
        <p:spPr>
          <a:xfrm>
            <a:off x="492947" y="2559740"/>
            <a:ext cx="8221200" cy="10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algn="ctr" rtl="0">
              <a:spcBef>
                <a:spcPts val="0"/>
              </a:spcBef>
              <a:spcAft>
                <a:spcPts val="0"/>
              </a:spcAft>
              <a:buClr>
                <a:srgbClr val="0390DF"/>
              </a:buClr>
              <a:buSzPts val="700"/>
              <a:buFont typeface="Proxima Nova"/>
              <a:buNone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2">
  <p:cSld name="Table 2">
    <p:spTree>
      <p:nvGrpSpPr>
        <p:cNvPr id="1" name="Shape 2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9" name="Google Shape;2029;p218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2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1" name="Google Shape;2031;p219"/>
          <p:cNvSpPr txBox="1">
            <a:spLocks noGrp="1"/>
          </p:cNvSpPr>
          <p:nvPr>
            <p:ph type="body" idx="1"/>
          </p:nvPr>
        </p:nvSpPr>
        <p:spPr>
          <a:xfrm>
            <a:off x="457200" y="1200155"/>
            <a:ext cx="82359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32" name="Google Shape;2032;p219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Compare">
  <p:cSld name="Two Column Compare">
    <p:spTree>
      <p:nvGrpSpPr>
        <p:cNvPr id="1" name="Shape 2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4" name="Google Shape;2034;p220"/>
          <p:cNvSpPr txBox="1">
            <a:spLocks noGrp="1"/>
          </p:cNvSpPr>
          <p:nvPr>
            <p:ph type="body" idx="1"/>
          </p:nvPr>
        </p:nvSpPr>
        <p:spPr>
          <a:xfrm>
            <a:off x="457201" y="1235253"/>
            <a:ext cx="40071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35" name="Google Shape;2035;p220"/>
          <p:cNvSpPr txBox="1">
            <a:spLocks noGrp="1"/>
          </p:cNvSpPr>
          <p:nvPr>
            <p:ph type="body" idx="2"/>
          </p:nvPr>
        </p:nvSpPr>
        <p:spPr>
          <a:xfrm>
            <a:off x="4679759" y="1235253"/>
            <a:ext cx="40071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36" name="Google Shape;2036;p220"/>
          <p:cNvSpPr txBox="1">
            <a:spLocks noGrp="1"/>
          </p:cNvSpPr>
          <p:nvPr>
            <p:ph type="body" idx="3"/>
          </p:nvPr>
        </p:nvSpPr>
        <p:spPr>
          <a:xfrm>
            <a:off x="457200" y="1589852"/>
            <a:ext cx="4007100" cy="27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Clr>
                <a:srgbClr val="0390DF"/>
              </a:buClr>
              <a:buSzPts val="7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37" name="Google Shape;2037;p220"/>
          <p:cNvSpPr txBox="1">
            <a:spLocks noGrp="1"/>
          </p:cNvSpPr>
          <p:nvPr>
            <p:ph type="body" idx="4"/>
          </p:nvPr>
        </p:nvSpPr>
        <p:spPr>
          <a:xfrm>
            <a:off x="4679759" y="1589851"/>
            <a:ext cx="4007100" cy="27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Clr>
                <a:srgbClr val="0390DF"/>
              </a:buClr>
              <a:buSzPts val="7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38" name="Google Shape;2038;p220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97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 algn="ctr" rtl="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824" name="Google Shape;824;p97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evron with Bullets">
  <p:cSld name="Chevron with Bullets">
    <p:spTree>
      <p:nvGrpSpPr>
        <p:cNvPr id="1" name="Shape 20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0" name="Google Shape;2040;p221"/>
          <p:cNvSpPr txBox="1">
            <a:spLocks noGrp="1"/>
          </p:cNvSpPr>
          <p:nvPr>
            <p:ph type="body" idx="1"/>
          </p:nvPr>
        </p:nvSpPr>
        <p:spPr>
          <a:xfrm>
            <a:off x="2565399" y="1260476"/>
            <a:ext cx="6121500" cy="9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1pPr>
            <a:lvl2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2041" name="Google Shape;2041;p221"/>
          <p:cNvSpPr txBox="1">
            <a:spLocks noGrp="1"/>
          </p:cNvSpPr>
          <p:nvPr>
            <p:ph type="body" idx="2"/>
          </p:nvPr>
        </p:nvSpPr>
        <p:spPr>
          <a:xfrm>
            <a:off x="2565399" y="2379938"/>
            <a:ext cx="6121500" cy="9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1pPr>
            <a:lvl2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2042" name="Google Shape;2042;p221"/>
          <p:cNvSpPr txBox="1">
            <a:spLocks noGrp="1"/>
          </p:cNvSpPr>
          <p:nvPr>
            <p:ph type="body" idx="3"/>
          </p:nvPr>
        </p:nvSpPr>
        <p:spPr>
          <a:xfrm>
            <a:off x="2565399" y="3512479"/>
            <a:ext cx="6121500" cy="9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•"/>
              <a:defRPr sz="1800"/>
            </a:lvl1pPr>
            <a:lvl2pPr marL="914400" lvl="1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2043" name="Google Shape;2043;p221"/>
          <p:cNvSpPr>
            <a:spLocks noGrp="1"/>
          </p:cNvSpPr>
          <p:nvPr>
            <p:ph type="body" idx="4"/>
          </p:nvPr>
        </p:nvSpPr>
        <p:spPr>
          <a:xfrm>
            <a:off x="457201" y="1336676"/>
            <a:ext cx="1886100" cy="957300"/>
          </a:xfrm>
          <a:prstGeom prst="homePlate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44" name="Google Shape;2044;p221"/>
          <p:cNvSpPr>
            <a:spLocks noGrp="1"/>
          </p:cNvSpPr>
          <p:nvPr>
            <p:ph type="body" idx="5"/>
          </p:nvPr>
        </p:nvSpPr>
        <p:spPr>
          <a:xfrm>
            <a:off x="457201" y="2454825"/>
            <a:ext cx="1886100" cy="957300"/>
          </a:xfrm>
          <a:prstGeom prst="homePlate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45" name="Google Shape;2045;p221"/>
          <p:cNvSpPr>
            <a:spLocks noGrp="1"/>
          </p:cNvSpPr>
          <p:nvPr>
            <p:ph type="body" idx="6"/>
          </p:nvPr>
        </p:nvSpPr>
        <p:spPr>
          <a:xfrm>
            <a:off x="457201" y="3588679"/>
            <a:ext cx="1886100" cy="957300"/>
          </a:xfrm>
          <a:prstGeom prst="homePlate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46" name="Google Shape;2046;p221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evron with Text Boxes">
  <p:cSld name="Chevron with Text Boxes">
    <p:spTree>
      <p:nvGrpSpPr>
        <p:cNvPr id="1" name="Shape 2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Google Shape;2048;p222"/>
          <p:cNvSpPr txBox="1">
            <a:spLocks noGrp="1"/>
          </p:cNvSpPr>
          <p:nvPr>
            <p:ph type="title"/>
          </p:nvPr>
        </p:nvSpPr>
        <p:spPr>
          <a:xfrm>
            <a:off x="457200" y="385763"/>
            <a:ext cx="8229600" cy="6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49" name="Google Shape;2049;p222"/>
          <p:cNvSpPr>
            <a:spLocks noGrp="1"/>
          </p:cNvSpPr>
          <p:nvPr>
            <p:ph type="body" idx="1"/>
          </p:nvPr>
        </p:nvSpPr>
        <p:spPr>
          <a:xfrm>
            <a:off x="457201" y="1524001"/>
            <a:ext cx="2218800" cy="612600"/>
          </a:xfrm>
          <a:prstGeom prst="chevron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50" name="Google Shape;2050;p222"/>
          <p:cNvSpPr>
            <a:spLocks noGrp="1"/>
          </p:cNvSpPr>
          <p:nvPr>
            <p:ph type="body" idx="2"/>
          </p:nvPr>
        </p:nvSpPr>
        <p:spPr>
          <a:xfrm>
            <a:off x="2420469" y="1524001"/>
            <a:ext cx="2218800" cy="612600"/>
          </a:xfrm>
          <a:prstGeom prst="chevron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51" name="Google Shape;2051;p222"/>
          <p:cNvSpPr>
            <a:spLocks noGrp="1"/>
          </p:cNvSpPr>
          <p:nvPr>
            <p:ph type="body" idx="3"/>
          </p:nvPr>
        </p:nvSpPr>
        <p:spPr>
          <a:xfrm>
            <a:off x="4385237" y="1524001"/>
            <a:ext cx="2218800" cy="612600"/>
          </a:xfrm>
          <a:prstGeom prst="chevron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52" name="Google Shape;2052;p222"/>
          <p:cNvSpPr>
            <a:spLocks noGrp="1"/>
          </p:cNvSpPr>
          <p:nvPr>
            <p:ph type="body" idx="4"/>
          </p:nvPr>
        </p:nvSpPr>
        <p:spPr>
          <a:xfrm>
            <a:off x="6352990" y="1524001"/>
            <a:ext cx="2218800" cy="612600"/>
          </a:xfrm>
          <a:prstGeom prst="chevron">
            <a:avLst>
              <a:gd name="adj" fmla="val 50000"/>
            </a:avLst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53" name="Google Shape;2053;p222"/>
          <p:cNvSpPr txBox="1">
            <a:spLocks noGrp="1"/>
          </p:cNvSpPr>
          <p:nvPr>
            <p:ph type="body" idx="5"/>
          </p:nvPr>
        </p:nvSpPr>
        <p:spPr>
          <a:xfrm>
            <a:off x="457202" y="2211486"/>
            <a:ext cx="19035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54" name="Google Shape;2054;p222"/>
          <p:cNvSpPr txBox="1">
            <a:spLocks noGrp="1"/>
          </p:cNvSpPr>
          <p:nvPr>
            <p:ph type="body" idx="6"/>
          </p:nvPr>
        </p:nvSpPr>
        <p:spPr>
          <a:xfrm>
            <a:off x="2420467" y="2214665"/>
            <a:ext cx="19035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55" name="Google Shape;2055;p222"/>
          <p:cNvSpPr txBox="1">
            <a:spLocks noGrp="1"/>
          </p:cNvSpPr>
          <p:nvPr>
            <p:ph type="body" idx="7"/>
          </p:nvPr>
        </p:nvSpPr>
        <p:spPr>
          <a:xfrm>
            <a:off x="4376265" y="2214665"/>
            <a:ext cx="19035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56" name="Google Shape;2056;p222"/>
          <p:cNvSpPr txBox="1">
            <a:spLocks noGrp="1"/>
          </p:cNvSpPr>
          <p:nvPr>
            <p:ph type="body" idx="8"/>
          </p:nvPr>
        </p:nvSpPr>
        <p:spPr>
          <a:xfrm>
            <a:off x="6352988" y="2214665"/>
            <a:ext cx="19035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fluencing Chevrons">
  <p:cSld name="Influencing Chevrons">
    <p:spTree>
      <p:nvGrpSpPr>
        <p:cNvPr id="1" name="Shape 2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Google Shape;2058;p223"/>
          <p:cNvSpPr>
            <a:spLocks noGrp="1"/>
          </p:cNvSpPr>
          <p:nvPr>
            <p:ph type="body" idx="1"/>
          </p:nvPr>
        </p:nvSpPr>
        <p:spPr>
          <a:xfrm>
            <a:off x="457200" y="1336676"/>
            <a:ext cx="2622600" cy="957300"/>
          </a:xfrm>
          <a:prstGeom prst="homePlate">
            <a:avLst>
              <a:gd name="adj" fmla="val 50000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59" name="Google Shape;2059;p223"/>
          <p:cNvSpPr>
            <a:spLocks noGrp="1"/>
          </p:cNvSpPr>
          <p:nvPr>
            <p:ph type="body" idx="2"/>
          </p:nvPr>
        </p:nvSpPr>
        <p:spPr>
          <a:xfrm>
            <a:off x="457200" y="2466977"/>
            <a:ext cx="2622600" cy="957300"/>
          </a:xfrm>
          <a:prstGeom prst="homePlate">
            <a:avLst>
              <a:gd name="adj" fmla="val 50000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60" name="Google Shape;2060;p223"/>
          <p:cNvSpPr>
            <a:spLocks noGrp="1"/>
          </p:cNvSpPr>
          <p:nvPr>
            <p:ph type="body" idx="3"/>
          </p:nvPr>
        </p:nvSpPr>
        <p:spPr>
          <a:xfrm>
            <a:off x="457200" y="3552826"/>
            <a:ext cx="2622600" cy="957300"/>
          </a:xfrm>
          <a:prstGeom prst="homePlate">
            <a:avLst>
              <a:gd name="adj" fmla="val 50000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61" name="Google Shape;2061;p223"/>
          <p:cNvSpPr>
            <a:spLocks noGrp="1"/>
          </p:cNvSpPr>
          <p:nvPr>
            <p:ph type="body" idx="4"/>
          </p:nvPr>
        </p:nvSpPr>
        <p:spPr>
          <a:xfrm flipH="1">
            <a:off x="6064200" y="1336676"/>
            <a:ext cx="2622600" cy="957300"/>
          </a:xfrm>
          <a:prstGeom prst="homePlate">
            <a:avLst>
              <a:gd name="adj" fmla="val 50000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62" name="Google Shape;2062;p223"/>
          <p:cNvSpPr>
            <a:spLocks noGrp="1"/>
          </p:cNvSpPr>
          <p:nvPr>
            <p:ph type="body" idx="5"/>
          </p:nvPr>
        </p:nvSpPr>
        <p:spPr>
          <a:xfrm flipH="1">
            <a:off x="6064200" y="2466977"/>
            <a:ext cx="2622600" cy="957300"/>
          </a:xfrm>
          <a:prstGeom prst="homePlate">
            <a:avLst>
              <a:gd name="adj" fmla="val 50000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63" name="Google Shape;2063;p223"/>
          <p:cNvSpPr>
            <a:spLocks noGrp="1"/>
          </p:cNvSpPr>
          <p:nvPr>
            <p:ph type="body" idx="6"/>
          </p:nvPr>
        </p:nvSpPr>
        <p:spPr>
          <a:xfrm flipH="1">
            <a:off x="6064200" y="3552826"/>
            <a:ext cx="2622600" cy="957300"/>
          </a:xfrm>
          <a:prstGeom prst="homePlate">
            <a:avLst>
              <a:gd name="adj" fmla="val 50000"/>
            </a:avLst>
          </a:prstGeom>
          <a:solidFill>
            <a:srgbClr val="E3E3E3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64" name="Google Shape;2064;p223"/>
          <p:cNvSpPr txBox="1">
            <a:spLocks noGrp="1"/>
          </p:cNvSpPr>
          <p:nvPr>
            <p:ph type="body" idx="7"/>
          </p:nvPr>
        </p:nvSpPr>
        <p:spPr>
          <a:xfrm>
            <a:off x="3286125" y="1336675"/>
            <a:ext cx="2465400" cy="31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65" name="Google Shape;2065;p223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with Graphic">
  <p:cSld name="Text with Graphic">
    <p:spTree>
      <p:nvGrpSpPr>
        <p:cNvPr id="1" name="Shape 2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Google Shape;2068;p225"/>
          <p:cNvSpPr txBox="1">
            <a:spLocks noGrp="1"/>
          </p:cNvSpPr>
          <p:nvPr>
            <p:ph type="body" idx="1"/>
          </p:nvPr>
        </p:nvSpPr>
        <p:spPr>
          <a:xfrm>
            <a:off x="457200" y="1200156"/>
            <a:ext cx="8235900" cy="9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69" name="Google Shape;2069;p225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napshot">
  <p:cSld name="Snapshot">
    <p:spTree>
      <p:nvGrpSpPr>
        <p:cNvPr id="1" name="Shape 2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1" name="Google Shape;2071;p226"/>
          <p:cNvSpPr txBox="1">
            <a:spLocks noGrp="1"/>
          </p:cNvSpPr>
          <p:nvPr>
            <p:ph type="title"/>
          </p:nvPr>
        </p:nvSpPr>
        <p:spPr>
          <a:xfrm>
            <a:off x="457200" y="385763"/>
            <a:ext cx="8229600" cy="67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72" name="Google Shape;2072;p226"/>
          <p:cNvSpPr txBox="1">
            <a:spLocks noGrp="1"/>
          </p:cNvSpPr>
          <p:nvPr>
            <p:ph type="body" idx="1"/>
          </p:nvPr>
        </p:nvSpPr>
        <p:spPr>
          <a:xfrm>
            <a:off x="516217" y="1337043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73" name="Google Shape;2073;p226"/>
          <p:cNvSpPr txBox="1">
            <a:spLocks noGrp="1"/>
          </p:cNvSpPr>
          <p:nvPr>
            <p:ph type="body" idx="2"/>
          </p:nvPr>
        </p:nvSpPr>
        <p:spPr>
          <a:xfrm>
            <a:off x="7021605" y="1337043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74" name="Google Shape;2074;p226"/>
          <p:cNvSpPr txBox="1">
            <a:spLocks noGrp="1"/>
          </p:cNvSpPr>
          <p:nvPr>
            <p:ph type="body" idx="3"/>
          </p:nvPr>
        </p:nvSpPr>
        <p:spPr>
          <a:xfrm>
            <a:off x="2663264" y="1337043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75" name="Google Shape;2075;p226"/>
          <p:cNvSpPr txBox="1">
            <a:spLocks noGrp="1"/>
          </p:cNvSpPr>
          <p:nvPr>
            <p:ph type="body" idx="4"/>
          </p:nvPr>
        </p:nvSpPr>
        <p:spPr>
          <a:xfrm>
            <a:off x="4852147" y="1337043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76" name="Google Shape;2076;p226"/>
          <p:cNvSpPr txBox="1">
            <a:spLocks noGrp="1"/>
          </p:cNvSpPr>
          <p:nvPr>
            <p:ph type="body" idx="5"/>
          </p:nvPr>
        </p:nvSpPr>
        <p:spPr>
          <a:xfrm>
            <a:off x="516217" y="2456137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77" name="Google Shape;2077;p226"/>
          <p:cNvSpPr txBox="1">
            <a:spLocks noGrp="1"/>
          </p:cNvSpPr>
          <p:nvPr>
            <p:ph type="body" idx="6"/>
          </p:nvPr>
        </p:nvSpPr>
        <p:spPr>
          <a:xfrm>
            <a:off x="7021605" y="2456137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78" name="Google Shape;2078;p226"/>
          <p:cNvSpPr txBox="1">
            <a:spLocks noGrp="1"/>
          </p:cNvSpPr>
          <p:nvPr>
            <p:ph type="body" idx="7"/>
          </p:nvPr>
        </p:nvSpPr>
        <p:spPr>
          <a:xfrm>
            <a:off x="2663264" y="2456137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79" name="Google Shape;2079;p226"/>
          <p:cNvSpPr txBox="1">
            <a:spLocks noGrp="1"/>
          </p:cNvSpPr>
          <p:nvPr>
            <p:ph type="body" idx="8"/>
          </p:nvPr>
        </p:nvSpPr>
        <p:spPr>
          <a:xfrm>
            <a:off x="4852147" y="2456137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80" name="Google Shape;2080;p226"/>
          <p:cNvSpPr txBox="1">
            <a:spLocks noGrp="1"/>
          </p:cNvSpPr>
          <p:nvPr>
            <p:ph type="body" idx="9"/>
          </p:nvPr>
        </p:nvSpPr>
        <p:spPr>
          <a:xfrm>
            <a:off x="516217" y="3588678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81" name="Google Shape;2081;p226"/>
          <p:cNvSpPr txBox="1">
            <a:spLocks noGrp="1"/>
          </p:cNvSpPr>
          <p:nvPr>
            <p:ph type="body" idx="13"/>
          </p:nvPr>
        </p:nvSpPr>
        <p:spPr>
          <a:xfrm>
            <a:off x="7021605" y="3588678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82" name="Google Shape;2082;p226"/>
          <p:cNvSpPr txBox="1">
            <a:spLocks noGrp="1"/>
          </p:cNvSpPr>
          <p:nvPr>
            <p:ph type="body" idx="14"/>
          </p:nvPr>
        </p:nvSpPr>
        <p:spPr>
          <a:xfrm>
            <a:off x="2663264" y="3588678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83" name="Google Shape;2083;p226"/>
          <p:cNvSpPr txBox="1">
            <a:spLocks noGrp="1"/>
          </p:cNvSpPr>
          <p:nvPr>
            <p:ph type="body" idx="15"/>
          </p:nvPr>
        </p:nvSpPr>
        <p:spPr>
          <a:xfrm>
            <a:off x="4852147" y="3588678"/>
            <a:ext cx="1665300" cy="956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lank">
  <p:cSld name="Title and blank">
    <p:spTree>
      <p:nvGrpSpPr>
        <p:cNvPr id="1" name="Shape 2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Google Shape;2085;p227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ith Photo">
  <p:cSld name="Title with Photo">
    <p:spTree>
      <p:nvGrpSpPr>
        <p:cNvPr id="1" name="Shape 2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7" name="Google Shape;2087;p228"/>
          <p:cNvSpPr txBox="1">
            <a:spLocks noGrp="1"/>
          </p:cNvSpPr>
          <p:nvPr>
            <p:ph type="body" idx="1"/>
          </p:nvPr>
        </p:nvSpPr>
        <p:spPr>
          <a:xfrm>
            <a:off x="457201" y="1914303"/>
            <a:ext cx="3814500" cy="5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88" name="Google Shape;2088;p228"/>
          <p:cNvSpPr txBox="1">
            <a:spLocks noGrp="1"/>
          </p:cNvSpPr>
          <p:nvPr>
            <p:ph type="body" idx="2"/>
          </p:nvPr>
        </p:nvSpPr>
        <p:spPr>
          <a:xfrm>
            <a:off x="457201" y="2455449"/>
            <a:ext cx="3814500" cy="4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89" name="Google Shape;2089;p228"/>
          <p:cNvSpPr/>
          <p:nvPr/>
        </p:nvSpPr>
        <p:spPr>
          <a:xfrm>
            <a:off x="4410375" y="512729"/>
            <a:ext cx="4425600" cy="4105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 and image">
  <p:cSld name="Three column text and image">
    <p:spTree>
      <p:nvGrpSpPr>
        <p:cNvPr id="1" name="Shape 2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" name="Google Shape;2091;p229"/>
          <p:cNvSpPr txBox="1">
            <a:spLocks noGrp="1"/>
          </p:cNvSpPr>
          <p:nvPr>
            <p:ph type="body" idx="1"/>
          </p:nvPr>
        </p:nvSpPr>
        <p:spPr>
          <a:xfrm>
            <a:off x="457202" y="2395194"/>
            <a:ext cx="2624700" cy="34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92" name="Google Shape;2092;p229"/>
          <p:cNvSpPr txBox="1">
            <a:spLocks noGrp="1"/>
          </p:cNvSpPr>
          <p:nvPr>
            <p:ph type="body" idx="2"/>
          </p:nvPr>
        </p:nvSpPr>
        <p:spPr>
          <a:xfrm>
            <a:off x="457201" y="2756370"/>
            <a:ext cx="2624700" cy="18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93" name="Google Shape;2093;p229"/>
          <p:cNvSpPr txBox="1">
            <a:spLocks noGrp="1"/>
          </p:cNvSpPr>
          <p:nvPr>
            <p:ph type="body" idx="3"/>
          </p:nvPr>
        </p:nvSpPr>
        <p:spPr>
          <a:xfrm>
            <a:off x="6062135" y="2395194"/>
            <a:ext cx="2624700" cy="34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94" name="Google Shape;2094;p229"/>
          <p:cNvSpPr txBox="1">
            <a:spLocks noGrp="1"/>
          </p:cNvSpPr>
          <p:nvPr>
            <p:ph type="body" idx="4"/>
          </p:nvPr>
        </p:nvSpPr>
        <p:spPr>
          <a:xfrm>
            <a:off x="6062134" y="2756370"/>
            <a:ext cx="2624700" cy="18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95" name="Google Shape;2095;p229"/>
          <p:cNvSpPr txBox="1">
            <a:spLocks noGrp="1"/>
          </p:cNvSpPr>
          <p:nvPr>
            <p:ph type="body" idx="5"/>
          </p:nvPr>
        </p:nvSpPr>
        <p:spPr>
          <a:xfrm>
            <a:off x="3259669" y="2395194"/>
            <a:ext cx="2624700" cy="34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96" name="Google Shape;2096;p229"/>
          <p:cNvSpPr txBox="1">
            <a:spLocks noGrp="1"/>
          </p:cNvSpPr>
          <p:nvPr>
            <p:ph type="body" idx="6"/>
          </p:nvPr>
        </p:nvSpPr>
        <p:spPr>
          <a:xfrm>
            <a:off x="3259668" y="2756370"/>
            <a:ext cx="2624700" cy="186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097" name="Google Shape;2097;p229"/>
          <p:cNvSpPr/>
          <p:nvPr/>
        </p:nvSpPr>
        <p:spPr>
          <a:xfrm>
            <a:off x="3259650" y="1156800"/>
            <a:ext cx="2624700" cy="1238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98" name="Google Shape;2098;p229"/>
          <p:cNvSpPr/>
          <p:nvPr/>
        </p:nvSpPr>
        <p:spPr>
          <a:xfrm>
            <a:off x="6062125" y="1156800"/>
            <a:ext cx="2624700" cy="1238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099" name="Google Shape;2099;p229"/>
          <p:cNvSpPr/>
          <p:nvPr/>
        </p:nvSpPr>
        <p:spPr>
          <a:xfrm>
            <a:off x="457175" y="1156800"/>
            <a:ext cx="2624700" cy="1238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00" name="Google Shape;2100;p229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duct feature slide">
  <p:cSld name="Product feature slide">
    <p:spTree>
      <p:nvGrpSpPr>
        <p:cNvPr id="1" name="Shape 2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2" name="Google Shape;2102;p230"/>
          <p:cNvSpPr txBox="1">
            <a:spLocks noGrp="1"/>
          </p:cNvSpPr>
          <p:nvPr>
            <p:ph type="body" idx="1"/>
          </p:nvPr>
        </p:nvSpPr>
        <p:spPr>
          <a:xfrm>
            <a:off x="457201" y="2657089"/>
            <a:ext cx="39840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03" name="Google Shape;2103;p230"/>
          <p:cNvSpPr txBox="1">
            <a:spLocks noGrp="1"/>
          </p:cNvSpPr>
          <p:nvPr>
            <p:ph type="body" idx="2"/>
          </p:nvPr>
        </p:nvSpPr>
        <p:spPr>
          <a:xfrm>
            <a:off x="454025" y="3011839"/>
            <a:ext cx="3990900" cy="13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7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04" name="Google Shape;2104;p230"/>
          <p:cNvSpPr txBox="1">
            <a:spLocks noGrp="1"/>
          </p:cNvSpPr>
          <p:nvPr>
            <p:ph type="body" idx="3"/>
          </p:nvPr>
        </p:nvSpPr>
        <p:spPr>
          <a:xfrm>
            <a:off x="4699001" y="2665555"/>
            <a:ext cx="39840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05" name="Google Shape;2105;p230"/>
          <p:cNvSpPr txBox="1">
            <a:spLocks noGrp="1"/>
          </p:cNvSpPr>
          <p:nvPr>
            <p:ph type="body" idx="4"/>
          </p:nvPr>
        </p:nvSpPr>
        <p:spPr>
          <a:xfrm>
            <a:off x="4695825" y="3020305"/>
            <a:ext cx="3990900" cy="13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7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06" name="Google Shape;2106;p230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07" name="Google Shape;2107;p230"/>
          <p:cNvSpPr txBox="1">
            <a:spLocks noGrp="1"/>
          </p:cNvSpPr>
          <p:nvPr>
            <p:ph type="subTitle" idx="5"/>
          </p:nvPr>
        </p:nvSpPr>
        <p:spPr>
          <a:xfrm>
            <a:off x="457200" y="875425"/>
            <a:ext cx="8228100" cy="44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108" name="Google Shape;2108;p230"/>
          <p:cNvSpPr/>
          <p:nvPr/>
        </p:nvSpPr>
        <p:spPr>
          <a:xfrm>
            <a:off x="3259650" y="1385400"/>
            <a:ext cx="2624700" cy="1238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09" name="Google Shape;2109;p230"/>
          <p:cNvSpPr/>
          <p:nvPr/>
        </p:nvSpPr>
        <p:spPr>
          <a:xfrm>
            <a:off x="457175" y="1385400"/>
            <a:ext cx="2624700" cy="1238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110" name="Google Shape;2110;p230"/>
          <p:cNvSpPr/>
          <p:nvPr/>
        </p:nvSpPr>
        <p:spPr>
          <a:xfrm>
            <a:off x="6062125" y="1385400"/>
            <a:ext cx="2624700" cy="12384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B7B7B7"/>
                </a:solidFill>
                <a:latin typeface="Proxima Nova"/>
                <a:ea typeface="Proxima Nova"/>
                <a:cs typeface="Proxima Nova"/>
                <a:sym typeface="Proxima Nova"/>
              </a:rPr>
              <a:t>PLACE IMAGE OVER THIS SPACE</a:t>
            </a:r>
            <a:endParaRPr sz="900">
              <a:solidFill>
                <a:srgbClr val="B7B7B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98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cess with icons">
  <p:cSld name="Process with icons">
    <p:spTree>
      <p:nvGrpSpPr>
        <p:cNvPr id="1" name="Shape 2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2" name="Google Shape;2112;p231"/>
          <p:cNvSpPr txBox="1">
            <a:spLocks noGrp="1"/>
          </p:cNvSpPr>
          <p:nvPr>
            <p:ph type="body" idx="1"/>
          </p:nvPr>
        </p:nvSpPr>
        <p:spPr>
          <a:xfrm>
            <a:off x="1274768" y="2244110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13" name="Google Shape;2113;p231"/>
          <p:cNvSpPr txBox="1">
            <a:spLocks noGrp="1"/>
          </p:cNvSpPr>
          <p:nvPr>
            <p:ph type="body" idx="2"/>
          </p:nvPr>
        </p:nvSpPr>
        <p:spPr>
          <a:xfrm>
            <a:off x="2884658" y="2244196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14" name="Google Shape;2114;p231"/>
          <p:cNvSpPr txBox="1">
            <a:spLocks noGrp="1"/>
          </p:cNvSpPr>
          <p:nvPr>
            <p:ph type="body" idx="3"/>
          </p:nvPr>
        </p:nvSpPr>
        <p:spPr>
          <a:xfrm>
            <a:off x="454024" y="3011839"/>
            <a:ext cx="8239200" cy="13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390D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grpSp>
        <p:nvGrpSpPr>
          <p:cNvPr id="2115" name="Google Shape;2115;p231"/>
          <p:cNvGrpSpPr/>
          <p:nvPr/>
        </p:nvGrpSpPr>
        <p:grpSpPr>
          <a:xfrm>
            <a:off x="1091259" y="2627013"/>
            <a:ext cx="6832139" cy="327900"/>
            <a:chOff x="1091259" y="2627013"/>
            <a:chExt cx="6832139" cy="327900"/>
          </a:xfrm>
        </p:grpSpPr>
        <p:sp>
          <p:nvSpPr>
            <p:cNvPr id="2116" name="Google Shape;2116;p231"/>
            <p:cNvSpPr/>
            <p:nvPr/>
          </p:nvSpPr>
          <p:spPr>
            <a:xfrm>
              <a:off x="1091259" y="2737548"/>
              <a:ext cx="6684000" cy="12240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0" i="0" u="none" strike="noStrike" cap="none">
                <a:solidFill>
                  <a:srgbClr val="E8E8E8"/>
                </a:solidFill>
                <a:latin typeface="Cabin"/>
                <a:ea typeface="Cabin"/>
                <a:cs typeface="Cabin"/>
                <a:sym typeface="Cabin"/>
              </a:endParaRPr>
            </a:p>
          </p:txBody>
        </p:sp>
        <p:sp>
          <p:nvSpPr>
            <p:cNvPr id="2117" name="Google Shape;2117;p231"/>
            <p:cNvSpPr/>
            <p:nvPr/>
          </p:nvSpPr>
          <p:spPr>
            <a:xfrm rot="5400000">
              <a:off x="7614848" y="2646363"/>
              <a:ext cx="327900" cy="289200"/>
            </a:xfrm>
            <a:prstGeom prst="triangle">
              <a:avLst>
                <a:gd name="adj" fmla="val 50000"/>
              </a:avLst>
            </a:pr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0" i="0" u="none" strike="noStrike" cap="none">
                <a:solidFill>
                  <a:srgbClr val="E8E8E8"/>
                </a:solidFill>
                <a:latin typeface="Cabin"/>
                <a:ea typeface="Cabin"/>
                <a:cs typeface="Cabin"/>
                <a:sym typeface="Cabin"/>
              </a:endParaRPr>
            </a:p>
          </p:txBody>
        </p:sp>
      </p:grpSp>
      <p:sp>
        <p:nvSpPr>
          <p:cNvPr id="2118" name="Google Shape;2118;p231"/>
          <p:cNvSpPr txBox="1">
            <a:spLocks noGrp="1"/>
          </p:cNvSpPr>
          <p:nvPr>
            <p:ph type="body" idx="4"/>
          </p:nvPr>
        </p:nvSpPr>
        <p:spPr>
          <a:xfrm>
            <a:off x="4510258" y="2244196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19" name="Google Shape;2119;p231"/>
          <p:cNvSpPr txBox="1">
            <a:spLocks noGrp="1"/>
          </p:cNvSpPr>
          <p:nvPr>
            <p:ph type="body" idx="5"/>
          </p:nvPr>
        </p:nvSpPr>
        <p:spPr>
          <a:xfrm>
            <a:off x="6110458" y="2244196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algn="ctr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20" name="Google Shape;2120;p231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21" name="Google Shape;2121;p231"/>
          <p:cNvSpPr txBox="1">
            <a:spLocks noGrp="1"/>
          </p:cNvSpPr>
          <p:nvPr>
            <p:ph type="subTitle" idx="6"/>
          </p:nvPr>
        </p:nvSpPr>
        <p:spPr>
          <a:xfrm>
            <a:off x="457200" y="875425"/>
            <a:ext cx="8228100" cy="445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cess with icons and colunns">
  <p:cSld name="Process with icons and colunns">
    <p:spTree>
      <p:nvGrpSpPr>
        <p:cNvPr id="1" name="Shape 2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" name="Google Shape;2123;p232"/>
          <p:cNvSpPr txBox="1">
            <a:spLocks noGrp="1"/>
          </p:cNvSpPr>
          <p:nvPr>
            <p:ph type="body" idx="1"/>
          </p:nvPr>
        </p:nvSpPr>
        <p:spPr>
          <a:xfrm>
            <a:off x="6311495" y="1961900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1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b="1"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1200"/>
              <a:buFont typeface="Proxima Nova"/>
              <a:buNone/>
              <a:defRPr sz="1200" b="1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1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b="1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b="1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1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b="1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b="1"/>
            </a:lvl9pPr>
          </a:lstStyle>
          <a:p>
            <a:endParaRPr/>
          </a:p>
        </p:txBody>
      </p:sp>
      <p:sp>
        <p:nvSpPr>
          <p:cNvPr id="2124" name="Google Shape;2124;p232"/>
          <p:cNvSpPr txBox="1">
            <a:spLocks noGrp="1"/>
          </p:cNvSpPr>
          <p:nvPr>
            <p:ph type="body" idx="2"/>
          </p:nvPr>
        </p:nvSpPr>
        <p:spPr>
          <a:xfrm>
            <a:off x="6312370" y="2150991"/>
            <a:ext cx="13893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1200"/>
              <a:buFont typeface="Proxima Nova"/>
              <a:buNone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25" name="Google Shape;2125;p232"/>
          <p:cNvSpPr txBox="1">
            <a:spLocks noGrp="1"/>
          </p:cNvSpPr>
          <p:nvPr>
            <p:ph type="body" idx="3"/>
          </p:nvPr>
        </p:nvSpPr>
        <p:spPr>
          <a:xfrm>
            <a:off x="4601227" y="1961900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26" name="Google Shape;2126;p232"/>
          <p:cNvSpPr txBox="1">
            <a:spLocks noGrp="1"/>
          </p:cNvSpPr>
          <p:nvPr>
            <p:ph type="body" idx="4"/>
          </p:nvPr>
        </p:nvSpPr>
        <p:spPr>
          <a:xfrm>
            <a:off x="1268183" y="2150991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1200"/>
              <a:buFont typeface="Proxima Nova"/>
              <a:buNone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27" name="Google Shape;2127;p232"/>
          <p:cNvSpPr txBox="1">
            <a:spLocks noGrp="1"/>
          </p:cNvSpPr>
          <p:nvPr>
            <p:ph type="body" idx="5"/>
          </p:nvPr>
        </p:nvSpPr>
        <p:spPr>
          <a:xfrm>
            <a:off x="2933296" y="1961900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28" name="Google Shape;2128;p232"/>
          <p:cNvSpPr txBox="1">
            <a:spLocks noGrp="1"/>
          </p:cNvSpPr>
          <p:nvPr>
            <p:ph type="body" idx="6"/>
          </p:nvPr>
        </p:nvSpPr>
        <p:spPr>
          <a:xfrm>
            <a:off x="2936118" y="2150991"/>
            <a:ext cx="13914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29" name="Google Shape;2129;p232"/>
          <p:cNvSpPr txBox="1">
            <a:spLocks noGrp="1"/>
          </p:cNvSpPr>
          <p:nvPr>
            <p:ph type="body" idx="7"/>
          </p:nvPr>
        </p:nvSpPr>
        <p:spPr>
          <a:xfrm>
            <a:off x="4604049" y="2150991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30" name="Google Shape;2130;p232"/>
          <p:cNvSpPr txBox="1">
            <a:spLocks noGrp="1"/>
          </p:cNvSpPr>
          <p:nvPr>
            <p:ph type="body" idx="8"/>
          </p:nvPr>
        </p:nvSpPr>
        <p:spPr>
          <a:xfrm>
            <a:off x="457202" y="3080980"/>
            <a:ext cx="26247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2131" name="Google Shape;2131;p232"/>
          <p:cNvSpPr txBox="1">
            <a:spLocks noGrp="1"/>
          </p:cNvSpPr>
          <p:nvPr>
            <p:ph type="body" idx="9"/>
          </p:nvPr>
        </p:nvSpPr>
        <p:spPr>
          <a:xfrm>
            <a:off x="1265361" y="1961900"/>
            <a:ext cx="1396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04800" algn="ctr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1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b="1"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1200"/>
              <a:buFont typeface="Proxima Nova"/>
              <a:buNone/>
              <a:defRPr sz="1200" b="1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1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b="1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b="1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 b="1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 b="1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 b="1"/>
            </a:lvl9pPr>
          </a:lstStyle>
          <a:p>
            <a:endParaRPr/>
          </a:p>
        </p:txBody>
      </p:sp>
      <p:sp>
        <p:nvSpPr>
          <p:cNvPr id="2132" name="Google Shape;2132;p232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2133" name="Google Shape;2133;p232"/>
          <p:cNvGrpSpPr/>
          <p:nvPr/>
        </p:nvGrpSpPr>
        <p:grpSpPr>
          <a:xfrm>
            <a:off x="1110073" y="2713556"/>
            <a:ext cx="6832139" cy="327900"/>
            <a:chOff x="1091259" y="2627013"/>
            <a:chExt cx="6832139" cy="327900"/>
          </a:xfrm>
        </p:grpSpPr>
        <p:sp>
          <p:nvSpPr>
            <p:cNvPr id="2134" name="Google Shape;2134;p232"/>
            <p:cNvSpPr/>
            <p:nvPr/>
          </p:nvSpPr>
          <p:spPr>
            <a:xfrm>
              <a:off x="1091259" y="2737548"/>
              <a:ext cx="6684000" cy="122400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0" i="0" u="none" strike="noStrike" cap="none">
                <a:solidFill>
                  <a:srgbClr val="E8E8E8"/>
                </a:solidFill>
                <a:latin typeface="Cabin"/>
                <a:ea typeface="Cabin"/>
                <a:cs typeface="Cabin"/>
                <a:sym typeface="Cabin"/>
              </a:endParaRPr>
            </a:p>
          </p:txBody>
        </p:sp>
        <p:sp>
          <p:nvSpPr>
            <p:cNvPr id="2135" name="Google Shape;2135;p232"/>
            <p:cNvSpPr/>
            <p:nvPr/>
          </p:nvSpPr>
          <p:spPr>
            <a:xfrm rot="5400000">
              <a:off x="7614848" y="2646363"/>
              <a:ext cx="327900" cy="289200"/>
            </a:xfrm>
            <a:prstGeom prst="triangle">
              <a:avLst>
                <a:gd name="adj" fmla="val 50000"/>
              </a:avLst>
            </a:prstGeom>
            <a:solidFill>
              <a:srgbClr val="CCCC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 b="0" i="0" u="none" strike="noStrike" cap="none">
                <a:solidFill>
                  <a:srgbClr val="E8E8E8"/>
                </a:solidFill>
                <a:latin typeface="Cabin"/>
                <a:ea typeface="Cabin"/>
                <a:cs typeface="Cabin"/>
                <a:sym typeface="Cabin"/>
              </a:endParaRPr>
            </a:p>
          </p:txBody>
        </p:sp>
      </p:grpSp>
      <p:sp>
        <p:nvSpPr>
          <p:cNvPr id="2136" name="Google Shape;2136;p232"/>
          <p:cNvSpPr txBox="1">
            <a:spLocks noGrp="1"/>
          </p:cNvSpPr>
          <p:nvPr>
            <p:ph type="body" idx="13"/>
          </p:nvPr>
        </p:nvSpPr>
        <p:spPr>
          <a:xfrm>
            <a:off x="457201" y="3436682"/>
            <a:ext cx="2624700" cy="11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37" name="Google Shape;2137;p232"/>
          <p:cNvSpPr txBox="1">
            <a:spLocks noGrp="1"/>
          </p:cNvSpPr>
          <p:nvPr>
            <p:ph type="body" idx="14"/>
          </p:nvPr>
        </p:nvSpPr>
        <p:spPr>
          <a:xfrm>
            <a:off x="3251202" y="3080983"/>
            <a:ext cx="26247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2138" name="Google Shape;2138;p232"/>
          <p:cNvSpPr txBox="1">
            <a:spLocks noGrp="1"/>
          </p:cNvSpPr>
          <p:nvPr>
            <p:ph type="body" idx="15"/>
          </p:nvPr>
        </p:nvSpPr>
        <p:spPr>
          <a:xfrm>
            <a:off x="3251201" y="3436682"/>
            <a:ext cx="2624700" cy="11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39" name="Google Shape;2139;p232"/>
          <p:cNvSpPr txBox="1">
            <a:spLocks noGrp="1"/>
          </p:cNvSpPr>
          <p:nvPr>
            <p:ph type="body" idx="16"/>
          </p:nvPr>
        </p:nvSpPr>
        <p:spPr>
          <a:xfrm>
            <a:off x="6062135" y="3080979"/>
            <a:ext cx="26247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58ED5"/>
              </a:buClr>
              <a:buSzPts val="700"/>
              <a:buFont typeface="Proxima Nova"/>
              <a:buNone/>
              <a:defRPr b="1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b="1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b="1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b="1"/>
            </a:lvl9pPr>
          </a:lstStyle>
          <a:p>
            <a:endParaRPr/>
          </a:p>
        </p:txBody>
      </p:sp>
      <p:sp>
        <p:nvSpPr>
          <p:cNvPr id="2140" name="Google Shape;2140;p232"/>
          <p:cNvSpPr txBox="1">
            <a:spLocks noGrp="1"/>
          </p:cNvSpPr>
          <p:nvPr>
            <p:ph type="body" idx="17"/>
          </p:nvPr>
        </p:nvSpPr>
        <p:spPr>
          <a:xfrm>
            <a:off x="6062134" y="3436682"/>
            <a:ext cx="2624700" cy="11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">
  <p:cSld name="Table">
    <p:spTree>
      <p:nvGrpSpPr>
        <p:cNvPr id="1" name="Shape 2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42" name="Google Shape;2142;p233"/>
          <p:cNvCxnSpPr/>
          <p:nvPr/>
        </p:nvCxnSpPr>
        <p:spPr>
          <a:xfrm>
            <a:off x="452438" y="1820863"/>
            <a:ext cx="7704000" cy="0"/>
          </a:xfrm>
          <a:prstGeom prst="straightConnector1">
            <a:avLst/>
          </a:prstGeom>
          <a:noFill/>
          <a:ln w="9525" cap="flat" cmpd="sng">
            <a:solidFill>
              <a:srgbClr val="BFBFBF">
                <a:alpha val="3882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3" name="Google Shape;2143;p233"/>
          <p:cNvCxnSpPr/>
          <p:nvPr/>
        </p:nvCxnSpPr>
        <p:spPr>
          <a:xfrm>
            <a:off x="452438" y="2581275"/>
            <a:ext cx="7704000" cy="0"/>
          </a:xfrm>
          <a:prstGeom prst="straightConnector1">
            <a:avLst/>
          </a:prstGeom>
          <a:noFill/>
          <a:ln w="9525" cap="flat" cmpd="sng">
            <a:solidFill>
              <a:srgbClr val="BFBFBF">
                <a:alpha val="3882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4" name="Google Shape;2144;p233"/>
          <p:cNvCxnSpPr/>
          <p:nvPr/>
        </p:nvCxnSpPr>
        <p:spPr>
          <a:xfrm>
            <a:off x="452438" y="3331103"/>
            <a:ext cx="8220000" cy="0"/>
          </a:xfrm>
          <a:prstGeom prst="straightConnector1">
            <a:avLst/>
          </a:prstGeom>
          <a:noFill/>
          <a:ln w="9525" cap="flat" cmpd="sng">
            <a:solidFill>
              <a:srgbClr val="BFBFBF">
                <a:alpha val="3882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5" name="Google Shape;2145;p233"/>
          <p:cNvCxnSpPr/>
          <p:nvPr/>
        </p:nvCxnSpPr>
        <p:spPr>
          <a:xfrm>
            <a:off x="452438" y="1820863"/>
            <a:ext cx="7704000" cy="0"/>
          </a:xfrm>
          <a:prstGeom prst="straightConnector1">
            <a:avLst/>
          </a:prstGeom>
          <a:noFill/>
          <a:ln w="9525" cap="flat" cmpd="sng">
            <a:solidFill>
              <a:srgbClr val="BFBFBF">
                <a:alpha val="3882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46" name="Google Shape;2146;p233"/>
          <p:cNvCxnSpPr/>
          <p:nvPr/>
        </p:nvCxnSpPr>
        <p:spPr>
          <a:xfrm>
            <a:off x="452438" y="2581275"/>
            <a:ext cx="7704000" cy="0"/>
          </a:xfrm>
          <a:prstGeom prst="straightConnector1">
            <a:avLst/>
          </a:prstGeom>
          <a:noFill/>
          <a:ln w="9525" cap="flat" cmpd="sng">
            <a:solidFill>
              <a:srgbClr val="BFBFBF">
                <a:alpha val="3882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47" name="Google Shape;2147;p233"/>
          <p:cNvSpPr txBox="1">
            <a:spLocks noGrp="1"/>
          </p:cNvSpPr>
          <p:nvPr>
            <p:ph type="body" idx="1"/>
          </p:nvPr>
        </p:nvSpPr>
        <p:spPr>
          <a:xfrm>
            <a:off x="1138238" y="1966913"/>
            <a:ext cx="34878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48" name="Google Shape;2148;p233"/>
          <p:cNvSpPr txBox="1">
            <a:spLocks noGrp="1"/>
          </p:cNvSpPr>
          <p:nvPr>
            <p:ph type="body" idx="2"/>
          </p:nvPr>
        </p:nvSpPr>
        <p:spPr>
          <a:xfrm>
            <a:off x="1138514" y="1208531"/>
            <a:ext cx="34878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49" name="Google Shape;2149;p233"/>
          <p:cNvSpPr txBox="1">
            <a:spLocks noGrp="1"/>
          </p:cNvSpPr>
          <p:nvPr>
            <p:ph type="body" idx="3"/>
          </p:nvPr>
        </p:nvSpPr>
        <p:spPr>
          <a:xfrm>
            <a:off x="1138238" y="2737611"/>
            <a:ext cx="34878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50" name="Google Shape;2150;p233"/>
          <p:cNvSpPr txBox="1">
            <a:spLocks noGrp="1"/>
          </p:cNvSpPr>
          <p:nvPr>
            <p:ph type="body" idx="4"/>
          </p:nvPr>
        </p:nvSpPr>
        <p:spPr>
          <a:xfrm>
            <a:off x="1138514" y="3477229"/>
            <a:ext cx="3487800" cy="4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51" name="Google Shape;2151;p233"/>
          <p:cNvSpPr txBox="1">
            <a:spLocks noGrp="1"/>
          </p:cNvSpPr>
          <p:nvPr>
            <p:ph type="body" idx="5"/>
          </p:nvPr>
        </p:nvSpPr>
        <p:spPr>
          <a:xfrm>
            <a:off x="463549" y="4091515"/>
            <a:ext cx="8229600" cy="45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52" name="Google Shape;2152;p233"/>
          <p:cNvSpPr txBox="1">
            <a:spLocks noGrp="1"/>
          </p:cNvSpPr>
          <p:nvPr>
            <p:ph type="body" idx="6"/>
          </p:nvPr>
        </p:nvSpPr>
        <p:spPr>
          <a:xfrm>
            <a:off x="4972049" y="1075267"/>
            <a:ext cx="3714900" cy="7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53" name="Google Shape;2153;p233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➢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54" name="Google Shape;2154;p233"/>
          <p:cNvSpPr txBox="1">
            <a:spLocks noGrp="1"/>
          </p:cNvSpPr>
          <p:nvPr>
            <p:ph type="body" idx="7"/>
          </p:nvPr>
        </p:nvSpPr>
        <p:spPr>
          <a:xfrm>
            <a:off x="4972049" y="1828800"/>
            <a:ext cx="3714900" cy="7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55" name="Google Shape;2155;p233"/>
          <p:cNvSpPr txBox="1">
            <a:spLocks noGrp="1"/>
          </p:cNvSpPr>
          <p:nvPr>
            <p:ph type="body" idx="8"/>
          </p:nvPr>
        </p:nvSpPr>
        <p:spPr>
          <a:xfrm>
            <a:off x="4972049" y="2582334"/>
            <a:ext cx="3714900" cy="7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156" name="Google Shape;2156;p233"/>
          <p:cNvSpPr txBox="1">
            <a:spLocks noGrp="1"/>
          </p:cNvSpPr>
          <p:nvPr>
            <p:ph type="body" idx="9"/>
          </p:nvPr>
        </p:nvSpPr>
        <p:spPr>
          <a:xfrm>
            <a:off x="4972049" y="3335867"/>
            <a:ext cx="3714900" cy="7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SzPts val="700"/>
              <a:buChar char="●"/>
              <a:defRPr/>
            </a:lvl1pPr>
            <a:lvl2pPr marL="914400" lvl="1" indent="-228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None/>
              <a:defRPr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p23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Char char="➢"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Char char="●"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Char char="○"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Char char="■"/>
              <a:defRPr sz="5200"/>
            </a:lvl9pPr>
          </a:lstStyle>
          <a:p>
            <a:endParaRPr/>
          </a:p>
        </p:txBody>
      </p:sp>
      <p:sp>
        <p:nvSpPr>
          <p:cNvPr id="2159" name="Google Shape;2159;p23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2160" name="Google Shape;2160;p2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1">
  <p:cSld name="Title and Content_1">
    <p:spTree>
      <p:nvGrpSpPr>
        <p:cNvPr id="1" name="Shape 2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2" name="Google Shape;2162;p235"/>
          <p:cNvSpPr txBox="1">
            <a:spLocks noGrp="1"/>
          </p:cNvSpPr>
          <p:nvPr>
            <p:ph type="body" idx="1"/>
          </p:nvPr>
        </p:nvSpPr>
        <p:spPr>
          <a:xfrm>
            <a:off x="457200" y="1477963"/>
            <a:ext cx="82866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390DF"/>
              </a:buClr>
              <a:buSzPts val="700"/>
              <a:buFont typeface="Arial"/>
              <a:buNone/>
              <a:defRPr sz="2000">
                <a:solidFill>
                  <a:schemeClr val="dk2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>
                <a:solidFill>
                  <a:schemeClr val="dk2"/>
                </a:solidFill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>
                <a:solidFill>
                  <a:schemeClr val="dk2"/>
                </a:solidFill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>
                <a:solidFill>
                  <a:schemeClr val="dk2"/>
                </a:solidFill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>
                <a:solidFill>
                  <a:schemeClr val="dk2"/>
                </a:solidFill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63" name="Google Shape;2163;p235"/>
          <p:cNvSpPr txBox="1">
            <a:spLocks noGrp="1"/>
          </p:cNvSpPr>
          <p:nvPr>
            <p:ph type="body" idx="2"/>
          </p:nvPr>
        </p:nvSpPr>
        <p:spPr>
          <a:xfrm>
            <a:off x="457200" y="919076"/>
            <a:ext cx="8228100" cy="3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730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"/>
              <a:buChar char="●"/>
              <a:defRPr sz="2400">
                <a:solidFill>
                  <a:srgbClr val="0090EF"/>
                </a:solidFill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6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6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16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64" name="Google Shape;2164;p235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Char char="➢"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3600" b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Type">
  <p:cSld name="Basic Type">
    <p:spTree>
      <p:nvGrpSpPr>
        <p:cNvPr id="1" name="Shape 2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6" name="Google Shape;2166;p236"/>
          <p:cNvSpPr txBox="1">
            <a:spLocks noGrp="1"/>
          </p:cNvSpPr>
          <p:nvPr>
            <p:ph type="title"/>
          </p:nvPr>
        </p:nvSpPr>
        <p:spPr>
          <a:xfrm>
            <a:off x="364685" y="407792"/>
            <a:ext cx="6256500" cy="8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Roboto"/>
              <a:buNone/>
              <a:defRPr sz="2800" b="0" i="0" u="none" strike="noStrike" cap="non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marL="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L="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L="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L="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67" name="Google Shape;2167;p236"/>
          <p:cNvSpPr txBox="1">
            <a:spLocks noGrp="1"/>
          </p:cNvSpPr>
          <p:nvPr>
            <p:ph type="body" idx="1"/>
          </p:nvPr>
        </p:nvSpPr>
        <p:spPr>
          <a:xfrm>
            <a:off x="373062" y="1330325"/>
            <a:ext cx="6256200" cy="32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47474"/>
              </a:buClr>
              <a:buSzPts val="700"/>
              <a:buFont typeface="Arial"/>
              <a:buNone/>
              <a:defRPr sz="1200" b="0" i="0" u="none" strike="noStrike" cap="none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47474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47474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sz="1200" b="0" i="0" u="none" strike="noStrike" cap="none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sz="1200" b="0" i="0" u="none" strike="noStrike" cap="none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747474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Subtitle, Content">
  <p:cSld name="Center: Title, Subtitle, Content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457200" y="1477963"/>
            <a:ext cx="82281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189" marR="0" lvl="0" indent="-308603" algn="l" rtl="0">
              <a:spcBef>
                <a:spcPts val="12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378" marR="0" lvl="1" indent="-308603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566" marR="0" lvl="2" indent="-299711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754" marR="0" lvl="3" indent="-330192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5943" marR="0" lvl="4" indent="-279393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132" marR="0" lvl="5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57200" y="286284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2"/>
          </p:nvPr>
        </p:nvSpPr>
        <p:spPr>
          <a:xfrm>
            <a:off x="1601550" y="712943"/>
            <a:ext cx="5940900" cy="501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ctr" rtl="0">
              <a:spcBef>
                <a:spcPts val="1200"/>
              </a:spcBef>
              <a:spcAft>
                <a:spcPts val="0"/>
              </a:spcAft>
              <a:buNone/>
              <a:defRPr sz="2400">
                <a:solidFill>
                  <a:schemeClr val="accent3"/>
                </a:solidFill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44757872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485">
          <p15:clr>
            <a:srgbClr val="FA7B17"/>
          </p15:clr>
        </p15:guide>
        <p15:guide id="2" orient="horz" pos="758">
          <p15:clr>
            <a:srgbClr val="FA7B17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Subtitle, Content">
  <p:cSld name="Left Align: Title, Subtitle, Content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366725" y="269825"/>
            <a:ext cx="7330500" cy="4854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365681" y="705799"/>
            <a:ext cx="5940900" cy="501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1200"/>
              </a:spcBef>
              <a:spcAft>
                <a:spcPts val="0"/>
              </a:spcAft>
              <a:buNone/>
              <a:defRPr sz="2400">
                <a:solidFill>
                  <a:schemeClr val="accent3"/>
                </a:solidFill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2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45439353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366725" y="269825"/>
            <a:ext cx="7330500" cy="4854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03838457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02125" y="-57450"/>
            <a:ext cx="9348300" cy="525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</p:spTree>
    <p:extLst>
      <p:ext uri="{BB962C8B-B14F-4D97-AF65-F5344CB8AC3E}">
        <p14:creationId xmlns:p14="http://schemas.microsoft.com/office/powerpoint/2010/main" val="407656736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 no photo">
  <p:cSld name="2_Title slide no photo"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99"/>
          <p:cNvSpPr/>
          <p:nvPr/>
        </p:nvSpPr>
        <p:spPr>
          <a:xfrm>
            <a:off x="0" y="3014663"/>
            <a:ext cx="9144000" cy="125250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accent6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29" name="Google Shape;829;p99"/>
          <p:cNvSpPr/>
          <p:nvPr/>
        </p:nvSpPr>
        <p:spPr>
          <a:xfrm>
            <a:off x="160338" y="4402138"/>
            <a:ext cx="8831400" cy="550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pic>
        <p:nvPicPr>
          <p:cNvPr id="830" name="Google Shape;830;p99" descr="med_logo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40929" y="1244456"/>
            <a:ext cx="5908200" cy="1151100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99"/>
          <p:cNvSpPr txBox="1">
            <a:spLocks noGrp="1"/>
          </p:cNvSpPr>
          <p:nvPr>
            <p:ph type="title"/>
          </p:nvPr>
        </p:nvSpPr>
        <p:spPr>
          <a:xfrm>
            <a:off x="356400" y="3135838"/>
            <a:ext cx="8258100" cy="620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 sz="4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32" name="Google Shape;832;p99"/>
          <p:cNvSpPr txBox="1">
            <a:spLocks noGrp="1"/>
          </p:cNvSpPr>
          <p:nvPr>
            <p:ph type="subTitle" idx="1"/>
          </p:nvPr>
        </p:nvSpPr>
        <p:spPr>
          <a:xfrm>
            <a:off x="374125" y="3764938"/>
            <a:ext cx="8249100" cy="292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l" rtl="0">
              <a:spcBef>
                <a:spcPts val="600"/>
              </a:spcBef>
              <a:spcAft>
                <a:spcPts val="0"/>
              </a:spcAft>
              <a:buNone/>
              <a:defRPr>
                <a:solidFill>
                  <a:srgbClr val="0090EF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60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74" name="Google Shape;74;p19"/>
          <p:cNvSpPr/>
          <p:nvPr/>
        </p:nvSpPr>
        <p:spPr>
          <a:xfrm>
            <a:off x="-1516733" y="3635837"/>
            <a:ext cx="6926904" cy="177719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000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199609" y="4149473"/>
            <a:ext cx="4075812" cy="10457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000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5216450" y="-194104"/>
            <a:ext cx="4062150" cy="104225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000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111025" y="-2047200"/>
            <a:ext cx="13382800" cy="9119950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073700" y="2323200"/>
            <a:ext cx="6996600" cy="4971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54764773"/>
      </p:ext>
    </p:extLst>
  </p:cSld>
  <p:clrMapOvr>
    <a:masterClrMapping/>
  </p:clrMapOvr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073700" y="2323200"/>
            <a:ext cx="6996600" cy="4971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1516733" y="3635837"/>
            <a:ext cx="6926904" cy="177719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000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199609" y="4149473"/>
            <a:ext cx="4075812" cy="10457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000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5216450" y="-194104"/>
            <a:ext cx="4062150" cy="104225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000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111025" y="-2047200"/>
            <a:ext cx="13382800" cy="9119950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</p:grpSp>
    </p:spTree>
    <p:extLst>
      <p:ext uri="{BB962C8B-B14F-4D97-AF65-F5344CB8AC3E}">
        <p14:creationId xmlns:p14="http://schemas.microsoft.com/office/powerpoint/2010/main" val="3723987464"/>
      </p:ext>
    </p:extLst>
  </p:cSld>
  <p:clrMapOvr>
    <a:masterClrMapping/>
  </p:clrMapOvr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073700" y="2323200"/>
            <a:ext cx="6996600" cy="4971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1516733" y="3635837"/>
            <a:ext cx="6926904" cy="177719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000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199609" y="4149473"/>
            <a:ext cx="4075812" cy="104571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000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5216450" y="-194104"/>
            <a:ext cx="4062150" cy="1042254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000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111025" y="-2047200"/>
            <a:ext cx="13382800" cy="9119950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</p:grpSp>
    </p:spTree>
    <p:extLst>
      <p:ext uri="{BB962C8B-B14F-4D97-AF65-F5344CB8AC3E}">
        <p14:creationId xmlns:p14="http://schemas.microsoft.com/office/powerpoint/2010/main" val="3498614035"/>
      </p:ext>
    </p:extLst>
  </p:cSld>
  <p:clrMapOvr>
    <a:masterClrMapping/>
  </p:clrMapOvr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02125" y="-57450"/>
            <a:ext cx="9348300" cy="5258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232450" y="2046750"/>
            <a:ext cx="4679100" cy="105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97052844"/>
      </p:ext>
    </p:extLst>
  </p:cSld>
  <p:clrMapOvr>
    <a:masterClrMapping/>
  </p:clrMapOvr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02125" y="-57450"/>
            <a:ext cx="9348300" cy="5258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232450" y="2046750"/>
            <a:ext cx="4679100" cy="105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06704333"/>
      </p:ext>
    </p:extLst>
  </p:cSld>
  <p:clrMapOvr>
    <a:masterClrMapping/>
  </p:clrMapOvr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02125" y="-57450"/>
            <a:ext cx="9348300" cy="5258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232450" y="2046750"/>
            <a:ext cx="4679100" cy="105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66053350"/>
      </p:ext>
    </p:extLst>
  </p:cSld>
  <p:clrMapOvr>
    <a:masterClrMapping/>
  </p:clrMapOvr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23800" y="-114400"/>
            <a:ext cx="3829050" cy="5362575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73580" y="4706534"/>
            <a:ext cx="990274" cy="221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6577178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342900" y="295853"/>
            <a:ext cx="2934600" cy="2934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22" name="Google Shape;122;p27"/>
          <p:cNvSpPr/>
          <p:nvPr/>
        </p:nvSpPr>
        <p:spPr>
          <a:xfrm>
            <a:off x="-144134" y="295853"/>
            <a:ext cx="2934600" cy="2934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45616" y="887903"/>
            <a:ext cx="2555100" cy="17505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21698862"/>
      </p:ext>
    </p:extLst>
  </p:cSld>
  <p:clrMapOvr>
    <a:masterClrMapping/>
  </p:clrMapOvr>
  <p:hf sldNum="0"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471995" y="1046573"/>
            <a:ext cx="2571856" cy="3389052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3286317" y="1046575"/>
            <a:ext cx="2571925" cy="3389050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6100706" y="1055098"/>
            <a:ext cx="2571300" cy="3389050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4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457950" y="286284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24511890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469362" y="1086998"/>
            <a:ext cx="3930943" cy="338903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4746529" y="1086154"/>
            <a:ext cx="3928110" cy="3388983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400"/>
                <a:t> </a:t>
              </a:r>
              <a:endParaRPr sz="1400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457950" y="286284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39832292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 5 1">
  <p:cSld name="Title and Content_2_1">
    <p:spTree>
      <p:nvGrpSpPr>
        <p:cNvPr id="1" name="Shape 8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Google Shape;834;p100"/>
          <p:cNvSpPr txBox="1">
            <a:spLocks noGrp="1"/>
          </p:cNvSpPr>
          <p:nvPr>
            <p:ph type="body" idx="1"/>
          </p:nvPr>
        </p:nvSpPr>
        <p:spPr>
          <a:xfrm>
            <a:off x="457200" y="1477963"/>
            <a:ext cx="82281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35" name="Google Shape;835;p100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9pPr>
          </a:lstStyle>
          <a:p>
            <a:endParaRPr/>
          </a:p>
        </p:txBody>
      </p:sp>
      <p:sp>
        <p:nvSpPr>
          <p:cNvPr id="836" name="Google Shape;836;p100"/>
          <p:cNvSpPr txBox="1">
            <a:spLocks noGrp="1"/>
          </p:cNvSpPr>
          <p:nvPr>
            <p:ph type="subTitle" idx="2"/>
          </p:nvPr>
        </p:nvSpPr>
        <p:spPr>
          <a:xfrm>
            <a:off x="457200" y="875425"/>
            <a:ext cx="8228100" cy="445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600"/>
              </a:spcBef>
              <a:spcAft>
                <a:spcPts val="0"/>
              </a:spcAft>
              <a:buNone/>
              <a:defRPr sz="2400">
                <a:solidFill>
                  <a:srgbClr val="0090EF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60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457200" y="286284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503787" y="1243351"/>
            <a:ext cx="2589000" cy="30603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4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3277500" y="1243350"/>
            <a:ext cx="2589000" cy="30603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4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6051213" y="1243350"/>
            <a:ext cx="2589000" cy="30603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4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2911692" y="3409833"/>
            <a:ext cx="486000" cy="6033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5684389" y="3409833"/>
            <a:ext cx="486000" cy="6033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3527358"/>
      </p:ext>
    </p:extLst>
  </p:cSld>
  <p:clrMapOvr>
    <a:masterClrMapping/>
  </p:clrMapOvr>
  <p:hf sldNum="0" hdr="0" ftr="0" dt="0"/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34039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photo">
  <p:cSld name="Title slide no photo"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71"/>
          <p:cNvSpPr txBox="1">
            <a:spLocks noGrp="1"/>
          </p:cNvSpPr>
          <p:nvPr>
            <p:ph type="body" idx="1"/>
          </p:nvPr>
        </p:nvSpPr>
        <p:spPr>
          <a:xfrm>
            <a:off x="444500" y="3101382"/>
            <a:ext cx="8240700" cy="671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189" marR="0" lvl="0" indent="-228594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58ED5"/>
              </a:buClr>
              <a:buSzPts val="4400"/>
              <a:buFont typeface="Proxima Nova"/>
              <a:buNone/>
              <a:defRPr sz="4400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378" marR="0" lvl="1" indent="-317492" algn="l" rtl="0">
              <a:lnSpc>
                <a:spcPct val="100000"/>
              </a:lnSpc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566" marR="0" lvl="2" indent="-299711" algn="l" rtl="0">
              <a:lnSpc>
                <a:spcPct val="100000"/>
              </a:lnSpc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754" marR="0" lvl="3" indent="-33019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5943" marR="0" lvl="4" indent="-279393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132" marR="0" lvl="5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61" name="Google Shape;561;p71"/>
          <p:cNvSpPr txBox="1">
            <a:spLocks noGrp="1"/>
          </p:cNvSpPr>
          <p:nvPr>
            <p:ph type="body" idx="2"/>
          </p:nvPr>
        </p:nvSpPr>
        <p:spPr>
          <a:xfrm>
            <a:off x="444500" y="3773487"/>
            <a:ext cx="8240700" cy="3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189" marR="0" lvl="0" indent="-228594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90EF"/>
              </a:buClr>
              <a:buSzPts val="2000"/>
              <a:buFont typeface="Proxima Nova"/>
              <a:buNone/>
              <a:defRPr sz="2000" b="0" i="0" u="none" strike="noStrike" cap="none">
                <a:solidFill>
                  <a:srgbClr val="0090E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378" marR="0" lvl="1" indent="-317492" algn="l" rtl="0">
              <a:lnSpc>
                <a:spcPct val="100000"/>
              </a:lnSpc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566" marR="0" lvl="2" indent="-299711" algn="l" rtl="0">
              <a:lnSpc>
                <a:spcPct val="100000"/>
              </a:lnSpc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754" marR="0" lvl="3" indent="-33019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5943" marR="0" lvl="4" indent="-279393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132" marR="0" lvl="5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188255"/>
      </p:ext>
    </p:extLst>
  </p:cSld>
  <p:clrMapOvr>
    <a:masterClrMapping/>
  </p:clrMapOvr>
  <p:hf sldNum="0"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50"/>
          <p:cNvSpPr txBox="1">
            <a:spLocks noGrp="1"/>
          </p:cNvSpPr>
          <p:nvPr>
            <p:ph type="body" idx="1"/>
          </p:nvPr>
        </p:nvSpPr>
        <p:spPr>
          <a:xfrm>
            <a:off x="457200" y="919075"/>
            <a:ext cx="8228100" cy="33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189" marR="0" lvl="0" indent="-22859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2400"/>
              <a:buFont typeface="Proxima Nova"/>
              <a:buNone/>
              <a:defRPr sz="2400" b="0" i="0" u="none" strike="noStrike" cap="none">
                <a:solidFill>
                  <a:srgbClr val="0090E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378" marR="0" lvl="1" indent="-317492" algn="l" rtl="0">
              <a:lnSpc>
                <a:spcPct val="100000"/>
              </a:lnSpc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566" marR="0" lvl="2" indent="-299711" algn="l" rtl="0">
              <a:lnSpc>
                <a:spcPct val="100000"/>
              </a:lnSpc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754" marR="0" lvl="3" indent="-33019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5943" marR="0" lvl="4" indent="-279393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132" marR="0" lvl="5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5" name="Google Shape;435;p50"/>
          <p:cNvSpPr txBox="1">
            <a:spLocks noGrp="1"/>
          </p:cNvSpPr>
          <p:nvPr>
            <p:ph type="body" idx="2"/>
          </p:nvPr>
        </p:nvSpPr>
        <p:spPr>
          <a:xfrm>
            <a:off x="457200" y="1477962"/>
            <a:ext cx="8228100" cy="29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189" marR="0" lvl="0" indent="-317492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378" marR="0" lvl="1" indent="-317492" algn="l" rtl="0">
              <a:lnSpc>
                <a:spcPct val="100000"/>
              </a:lnSpc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0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566" marR="0" lvl="2" indent="-299711" algn="l" rtl="0">
              <a:lnSpc>
                <a:spcPct val="100000"/>
              </a:lnSpc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754" marR="0" lvl="3" indent="-33019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5943" marR="0" lvl="4" indent="-279393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132" marR="0" lvl="5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6" name="Google Shape;436;p50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189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378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566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754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97031845"/>
      </p:ext>
    </p:extLst>
  </p:cSld>
  <p:clrMapOvr>
    <a:masterClrMapping/>
  </p:clrMapOvr>
  <p:hf sldNum="0"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side">
  <p:cSld name="Image left side"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64"/>
          <p:cNvSpPr>
            <a:spLocks noGrp="1"/>
          </p:cNvSpPr>
          <p:nvPr>
            <p:ph type="pic" idx="2"/>
          </p:nvPr>
        </p:nvSpPr>
        <p:spPr>
          <a:xfrm>
            <a:off x="0" y="1235800"/>
            <a:ext cx="4075200" cy="30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558ED5"/>
              </a:buClr>
              <a:buSzPts val="1800"/>
              <a:buFont typeface="Proxima Nova"/>
              <a:buNone/>
              <a:defRPr sz="1800" b="0" i="0" u="none" strike="noStrike" cap="none">
                <a:solidFill>
                  <a:srgbClr val="7F7F7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89" marR="0" lvl="1" indent="-12700" algn="l" rtl="0">
              <a:lnSpc>
                <a:spcPct val="100000"/>
              </a:lnSpc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804842" marR="0" lvl="2" indent="-55561" algn="l" rtl="0">
              <a:lnSpc>
                <a:spcPct val="100000"/>
              </a:lnSpc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600160" marR="0" lvl="3" indent="-254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057348" marR="0" lvl="4" indent="-126997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539937" marR="0" lvl="5" indent="-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97125" marR="0" lvl="6" indent="-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54314" marR="0" lvl="7" indent="-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911502" marR="0" lvl="8" indent="-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15" name="Google Shape;515;p64"/>
          <p:cNvSpPr txBox="1">
            <a:spLocks noGrp="1"/>
          </p:cNvSpPr>
          <p:nvPr>
            <p:ph type="body" idx="1"/>
          </p:nvPr>
        </p:nvSpPr>
        <p:spPr>
          <a:xfrm>
            <a:off x="4279085" y="1235758"/>
            <a:ext cx="4414200" cy="3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189" marR="0" lvl="0" indent="-22859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 sz="20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378" marR="0" lvl="1" indent="-317492" algn="l" rtl="0">
              <a:lnSpc>
                <a:spcPct val="100000"/>
              </a:lnSpc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0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566" marR="0" lvl="2" indent="-299711" algn="l" rtl="0">
              <a:lnSpc>
                <a:spcPct val="100000"/>
              </a:lnSpc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754" marR="0" lvl="3" indent="-33019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5943" marR="0" lvl="4" indent="-279393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132" marR="0" lvl="5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6" name="Google Shape;516;p64"/>
          <p:cNvSpPr txBox="1">
            <a:spLocks noGrp="1"/>
          </p:cNvSpPr>
          <p:nvPr>
            <p:ph type="body" idx="3"/>
          </p:nvPr>
        </p:nvSpPr>
        <p:spPr>
          <a:xfrm>
            <a:off x="4279082" y="1589853"/>
            <a:ext cx="4414200" cy="27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189" marR="0" lvl="0" indent="-308603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390D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378" marR="0" lvl="1" indent="-308603" algn="l" rtl="0">
              <a:lnSpc>
                <a:spcPct val="100000"/>
              </a:lnSpc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566" marR="0" lvl="2" indent="-299711" algn="l" rtl="0">
              <a:lnSpc>
                <a:spcPct val="100000"/>
              </a:lnSpc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754" marR="0" lvl="3" indent="-330192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5943" marR="0" lvl="4" indent="-279393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132" marR="0" lvl="5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320" marR="0" lvl="6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509" marR="0" lvl="7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697" marR="0" lvl="8" indent="-35559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7" name="Google Shape;517;p64"/>
          <p:cNvSpPr txBox="1">
            <a:spLocks noGrp="1"/>
          </p:cNvSpPr>
          <p:nvPr>
            <p:ph type="title"/>
          </p:nvPr>
        </p:nvSpPr>
        <p:spPr>
          <a:xfrm>
            <a:off x="457200" y="406397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189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378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566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754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27324716"/>
      </p:ext>
    </p:extLst>
  </p:cSld>
  <p:clrMapOvr>
    <a:masterClrMapping/>
  </p:clrMapOvr>
  <p:hf sldNum="0"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273051" y="512764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16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5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81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1301848"/>
      </p:ext>
    </p:extLst>
  </p:cSld>
  <p:clrMapOvr>
    <a:masterClrMapping/>
  </p:clrMapOvr>
  <p:hf sldNum="0"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Header &amp; Footer (Light Vers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600"/>
              <a:t>Edit Master text styles</a:t>
            </a:r>
          </a:p>
          <a:p>
            <a:pPr lvl="1">
              <a:defRPr sz="1800"/>
            </a:pPr>
            <a:r>
              <a:rPr lang="en-US" sz="600"/>
              <a:t>Second level</a:t>
            </a:r>
          </a:p>
          <a:p>
            <a:pPr lvl="2">
              <a:defRPr sz="1800"/>
            </a:pPr>
            <a:r>
              <a:rPr lang="en-US" sz="600"/>
              <a:t>Third level</a:t>
            </a:r>
          </a:p>
          <a:p>
            <a:pPr lvl="3">
              <a:defRPr sz="1800"/>
            </a:pPr>
            <a:r>
              <a:rPr lang="en-US" sz="600"/>
              <a:t>Fourth level</a:t>
            </a:r>
          </a:p>
          <a:p>
            <a:pPr lvl="4">
              <a:defRPr sz="1800"/>
            </a:pPr>
            <a:r>
              <a:rPr lang="en-US" sz="600"/>
              <a:t>Fifth level</a:t>
            </a:r>
            <a:endParaRPr sz="600"/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8639007" y="4933950"/>
            <a:ext cx="139430" cy="152400"/>
          </a:xfrm>
          <a:prstGeom prst="rect">
            <a:avLst/>
          </a:prstGeom>
        </p:spPr>
        <p:txBody>
          <a:bodyPr/>
          <a:lstStyle/>
          <a:p>
            <a:fld id="{0BB44F7B-FDFB-4785-BE55-756B0764A41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988457"/>
      </p:ext>
    </p:extLst>
  </p:cSld>
  <p:clrMapOvr>
    <a:masterClrMapping/>
  </p:clrMapOvr>
  <p:hf sldNum="0"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44000" cy="51435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944566506"/>
      </p:ext>
    </p:extLst>
  </p:cSld>
  <p:clrMapOvr>
    <a:masterClrMapping/>
  </p:clrMapOvr>
  <p:hf sldNum="0"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0329349"/>
      </p:ext>
    </p:extLst>
  </p:cSld>
  <p:clrMapOvr>
    <a:masterClrMapping/>
  </p:clrMapOvr>
  <p:hf sldNum="0"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elcom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1327151" y="647699"/>
            <a:ext cx="6489700" cy="523875"/>
          </a:xfrm>
          <a:prstGeom prst="rect">
            <a:avLst/>
          </a:prstGeom>
        </p:spPr>
        <p:txBody>
          <a:bodyPr vert="horz"/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4112405" y="1298575"/>
            <a:ext cx="919191" cy="91919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800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3333750" y="2244652"/>
            <a:ext cx="2476500" cy="2857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Name 1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2" hasCustomPrompt="1"/>
          </p:nvPr>
        </p:nvSpPr>
        <p:spPr>
          <a:xfrm>
            <a:off x="3333750" y="2416102"/>
            <a:ext cx="2476500" cy="2349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455620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and Content">
  <p:cSld name="2_Title and Content">
    <p:spTree>
      <p:nvGrpSpPr>
        <p:cNvPr id="1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101"/>
          <p:cNvSpPr txBox="1">
            <a:spLocks noGrp="1"/>
          </p:cNvSpPr>
          <p:nvPr>
            <p:ph type="body" idx="1"/>
          </p:nvPr>
        </p:nvSpPr>
        <p:spPr>
          <a:xfrm>
            <a:off x="457200" y="1200155"/>
            <a:ext cx="82359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rtl="0">
              <a:spcBef>
                <a:spcPts val="48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48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rtl="0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rtl="0">
              <a:spcBef>
                <a:spcPts val="36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rtl="0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39" name="Google Shape;839;p101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36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36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36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273050" y="512762"/>
            <a:ext cx="48006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0" y="940094"/>
            <a:ext cx="48006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4152320"/>
      </p:ext>
    </p:extLst>
  </p:cSld>
  <p:clrMapOvr>
    <a:masterClrMapping/>
  </p:clrMapOvr>
  <p:hf sldNum="0"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Who We Ar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223937"/>
            <a:ext cx="3733800" cy="2641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3733800" y="1223937"/>
            <a:ext cx="5410200" cy="264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85800"/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4588429"/>
      </p:ext>
    </p:extLst>
  </p:cSld>
  <p:clrMapOvr>
    <a:masterClrMapping/>
  </p:clrMapOvr>
  <p:hf sldNum="0"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17145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527989" y="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527989" y="17145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527989" y="34290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053489" y="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3053489" y="17145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3053489" y="34290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581479" y="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4581479" y="17145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581479" y="34290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104489" y="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6104489" y="17145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104489" y="34290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632479" y="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7632479" y="17145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7632479" y="3429000"/>
            <a:ext cx="1525500" cy="1714500"/>
          </a:xfrm>
          <a:prstGeom prst="rect">
            <a:avLst/>
          </a:prstGeom>
        </p:spPr>
        <p:txBody>
          <a:bodyPr/>
          <a:lstStyle>
            <a:lvl1pPr>
              <a:defRPr sz="135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60265961"/>
      </p:ext>
    </p:extLst>
  </p:cSld>
  <p:clrMapOvr>
    <a:masterClrMapping/>
  </p:clrMapOvr>
  <p:hf sldNum="0"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5727961" y="1619717"/>
            <a:ext cx="1902068" cy="25439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5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id-ID" dirty="0"/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9497860"/>
      </p:ext>
    </p:extLst>
  </p:cSld>
  <p:clrMapOvr>
    <a:masterClrMapping/>
  </p:clrMapOvr>
  <p:hf sldNum="0"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36695" y="1463968"/>
            <a:ext cx="4071211" cy="3341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3118978187"/>
      </p:ext>
    </p:extLst>
  </p:cSld>
  <p:clrMapOvr>
    <a:masterClrMapping/>
  </p:clrMapOvr>
  <p:hf sldNum="0"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362585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/>
            <a:endParaRPr lang="en-US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273050" y="512762"/>
            <a:ext cx="48006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0" y="940094"/>
            <a:ext cx="48006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3689748" y="978694"/>
            <a:ext cx="1878806" cy="3315891"/>
          </a:xfrm>
        </p:spPr>
        <p:txBody>
          <a:bodyPr anchor="ctr">
            <a:normAutofit/>
          </a:bodyPr>
          <a:lstStyle>
            <a:lvl1pPr algn="ctr">
              <a:defRPr sz="900"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5798342"/>
      </p:ext>
    </p:extLst>
  </p:cSld>
  <p:clrMapOvr>
    <a:masterClrMapping/>
  </p:clrMapOvr>
  <p:hf sldNum="0"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ur Working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50" y="1301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1529746" y="1301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3053142" y="1301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4576538" y="1301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9934" y="1301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7623330" y="1301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350" y="2453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1529746" y="2453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4" hasCustomPrompt="1"/>
          </p:nvPr>
        </p:nvSpPr>
        <p:spPr>
          <a:xfrm>
            <a:off x="3053142" y="2453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4576538" y="2453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6099934" y="2453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7623330" y="2453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7"/>
          <p:cNvSpPr>
            <a:spLocks noGrp="1"/>
          </p:cNvSpPr>
          <p:nvPr>
            <p:ph type="body" sz="quarter" idx="28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78113069"/>
      </p:ext>
    </p:extLst>
  </p:cSld>
  <p:clrMapOvr>
    <a:masterClrMapping/>
  </p:clrMapOvr>
  <p:hf sldNum="0"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ur Working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51" y="1295401"/>
            <a:ext cx="4570186" cy="34617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4576538" y="129540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9934" y="129540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7623330" y="129540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4576538" y="244740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6099934" y="244740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7623330" y="244740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8" hasCustomPrompt="1"/>
          </p:nvPr>
        </p:nvSpPr>
        <p:spPr>
          <a:xfrm>
            <a:off x="4576538" y="3605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6099934" y="3605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0" hasCustomPrompt="1"/>
          </p:nvPr>
        </p:nvSpPr>
        <p:spPr>
          <a:xfrm>
            <a:off x="7623330" y="3605751"/>
            <a:ext cx="1520856" cy="115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9224660"/>
      </p:ext>
    </p:extLst>
  </p:cSld>
  <p:clrMapOvr>
    <a:masterClrMapping/>
  </p:clrMapOvr>
  <p:hf sldNum="0" hdr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ur Working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374653" y="1295402"/>
            <a:ext cx="4013383" cy="2539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4703902" y="1295402"/>
            <a:ext cx="4013383" cy="2539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1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374700" y="3905055"/>
            <a:ext cx="4013336" cy="2857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 Work Name</a:t>
            </a:r>
          </a:p>
        </p:txBody>
      </p:sp>
      <p:sp>
        <p:nvSpPr>
          <p:cNvPr id="42" name="Text Placeholder 27"/>
          <p:cNvSpPr>
            <a:spLocks noGrp="1"/>
          </p:cNvSpPr>
          <p:nvPr>
            <p:ph type="body" sz="quarter" idx="38" hasCustomPrompt="1"/>
          </p:nvPr>
        </p:nvSpPr>
        <p:spPr>
          <a:xfrm>
            <a:off x="374700" y="4076504"/>
            <a:ext cx="4013336" cy="2349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43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4703902" y="3905055"/>
            <a:ext cx="4013336" cy="2857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44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4703902" y="4076504"/>
            <a:ext cx="4013336" cy="2349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8451849"/>
      </p:ext>
    </p:extLst>
  </p:cSld>
  <p:clrMapOvr>
    <a:masterClrMapping/>
  </p:clrMapOvr>
  <p:hf sldNum="0" hdr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ur Working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374653" y="1295401"/>
            <a:ext cx="1993898" cy="25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32" hasCustomPrompt="1"/>
          </p:nvPr>
        </p:nvSpPr>
        <p:spPr>
          <a:xfrm>
            <a:off x="2510370" y="1295401"/>
            <a:ext cx="1993898" cy="25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4646086" y="1295401"/>
            <a:ext cx="1993898" cy="25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 hasCustomPrompt="1"/>
          </p:nvPr>
        </p:nvSpPr>
        <p:spPr>
          <a:xfrm>
            <a:off x="6781803" y="1295401"/>
            <a:ext cx="1993898" cy="25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000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6781802" y="3905055"/>
            <a:ext cx="1993899" cy="2857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15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6781802" y="4076504"/>
            <a:ext cx="1993899" cy="2349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2" name="Text Placeholder 27"/>
          <p:cNvSpPr>
            <a:spLocks noGrp="1"/>
          </p:cNvSpPr>
          <p:nvPr>
            <p:ph type="body" sz="quarter" idx="41" hasCustomPrompt="1"/>
          </p:nvPr>
        </p:nvSpPr>
        <p:spPr>
          <a:xfrm>
            <a:off x="4646087" y="3905055"/>
            <a:ext cx="1993899" cy="2857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3" name="Text Placeholder 27"/>
          <p:cNvSpPr>
            <a:spLocks noGrp="1"/>
          </p:cNvSpPr>
          <p:nvPr>
            <p:ph type="body" sz="quarter" idx="42" hasCustomPrompt="1"/>
          </p:nvPr>
        </p:nvSpPr>
        <p:spPr>
          <a:xfrm>
            <a:off x="4646087" y="4076504"/>
            <a:ext cx="1993899" cy="2349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4" name="Text Placeholder 27"/>
          <p:cNvSpPr>
            <a:spLocks noGrp="1"/>
          </p:cNvSpPr>
          <p:nvPr>
            <p:ph type="body" sz="quarter" idx="43" hasCustomPrompt="1"/>
          </p:nvPr>
        </p:nvSpPr>
        <p:spPr>
          <a:xfrm>
            <a:off x="2510369" y="3905055"/>
            <a:ext cx="1993899" cy="2857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5" name="Text Placeholder 27"/>
          <p:cNvSpPr>
            <a:spLocks noGrp="1"/>
          </p:cNvSpPr>
          <p:nvPr>
            <p:ph type="body" sz="quarter" idx="44" hasCustomPrompt="1"/>
          </p:nvPr>
        </p:nvSpPr>
        <p:spPr>
          <a:xfrm>
            <a:off x="2510369" y="4076504"/>
            <a:ext cx="1993899" cy="2349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6" name="Text Placeholder 27"/>
          <p:cNvSpPr>
            <a:spLocks noGrp="1"/>
          </p:cNvSpPr>
          <p:nvPr>
            <p:ph type="body" sz="quarter" idx="45" hasCustomPrompt="1"/>
          </p:nvPr>
        </p:nvSpPr>
        <p:spPr>
          <a:xfrm>
            <a:off x="374653" y="3905055"/>
            <a:ext cx="1993899" cy="2857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7" name="Text Placeholder 27"/>
          <p:cNvSpPr>
            <a:spLocks noGrp="1"/>
          </p:cNvSpPr>
          <p:nvPr>
            <p:ph type="body" sz="quarter" idx="46" hasCustomPrompt="1"/>
          </p:nvPr>
        </p:nvSpPr>
        <p:spPr>
          <a:xfrm>
            <a:off x="374653" y="4076504"/>
            <a:ext cx="1993899" cy="234999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8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273051" y="512762"/>
            <a:ext cx="6489700" cy="523875"/>
          </a:xfrm>
          <a:prstGeom prst="rect">
            <a:avLst/>
          </a:prstGeom>
        </p:spPr>
        <p:txBody>
          <a:bodyPr vert="horz"/>
          <a:lstStyle>
            <a:lvl1pPr algn="l"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273051" y="940094"/>
            <a:ext cx="6489700" cy="2857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9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0263875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26" Type="http://schemas.openxmlformats.org/officeDocument/2006/relationships/slideLayout" Target="../slideLayouts/slideLayout45.xml"/><Relationship Id="rId39" Type="http://schemas.openxmlformats.org/officeDocument/2006/relationships/slideLayout" Target="../slideLayouts/slideLayout58.xml"/><Relationship Id="rId21" Type="http://schemas.openxmlformats.org/officeDocument/2006/relationships/slideLayout" Target="../slideLayouts/slideLayout40.xml"/><Relationship Id="rId34" Type="http://schemas.openxmlformats.org/officeDocument/2006/relationships/slideLayout" Target="../slideLayouts/slideLayout53.xml"/><Relationship Id="rId42" Type="http://schemas.openxmlformats.org/officeDocument/2006/relationships/slideLayout" Target="../slideLayouts/slideLayout61.xml"/><Relationship Id="rId47" Type="http://schemas.openxmlformats.org/officeDocument/2006/relationships/theme" Target="../theme/theme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9" Type="http://schemas.openxmlformats.org/officeDocument/2006/relationships/slideLayout" Target="../slideLayouts/slideLayout48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slideLayout" Target="../slideLayouts/slideLayout43.xml"/><Relationship Id="rId32" Type="http://schemas.openxmlformats.org/officeDocument/2006/relationships/slideLayout" Target="../slideLayouts/slideLayout51.xml"/><Relationship Id="rId37" Type="http://schemas.openxmlformats.org/officeDocument/2006/relationships/slideLayout" Target="../slideLayouts/slideLayout56.xml"/><Relationship Id="rId40" Type="http://schemas.openxmlformats.org/officeDocument/2006/relationships/slideLayout" Target="../slideLayouts/slideLayout59.xml"/><Relationship Id="rId45" Type="http://schemas.openxmlformats.org/officeDocument/2006/relationships/slideLayout" Target="../slideLayouts/slideLayout64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7.xml"/><Relationship Id="rId36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31" Type="http://schemas.openxmlformats.org/officeDocument/2006/relationships/slideLayout" Target="../slideLayouts/slideLayout50.xml"/><Relationship Id="rId44" Type="http://schemas.openxmlformats.org/officeDocument/2006/relationships/slideLayout" Target="../slideLayouts/slideLayout6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6.xml"/><Relationship Id="rId30" Type="http://schemas.openxmlformats.org/officeDocument/2006/relationships/slideLayout" Target="../slideLayouts/slideLayout49.xml"/><Relationship Id="rId35" Type="http://schemas.openxmlformats.org/officeDocument/2006/relationships/slideLayout" Target="../slideLayouts/slideLayout54.xml"/><Relationship Id="rId43" Type="http://schemas.openxmlformats.org/officeDocument/2006/relationships/slideLayout" Target="../slideLayouts/slideLayout62.xml"/><Relationship Id="rId48" Type="http://schemas.openxmlformats.org/officeDocument/2006/relationships/image" Target="../media/image5.png"/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5" Type="http://schemas.openxmlformats.org/officeDocument/2006/relationships/slideLayout" Target="../slideLayouts/slideLayout44.xml"/><Relationship Id="rId33" Type="http://schemas.openxmlformats.org/officeDocument/2006/relationships/slideLayout" Target="../slideLayouts/slideLayout52.xml"/><Relationship Id="rId38" Type="http://schemas.openxmlformats.org/officeDocument/2006/relationships/slideLayout" Target="../slideLayouts/slideLayout57.xml"/><Relationship Id="rId46" Type="http://schemas.openxmlformats.org/officeDocument/2006/relationships/slideLayout" Target="../slideLayouts/slideLayout65.xml"/><Relationship Id="rId20" Type="http://schemas.openxmlformats.org/officeDocument/2006/relationships/slideLayout" Target="../slideLayouts/slideLayout39.xml"/><Relationship Id="rId41" Type="http://schemas.openxmlformats.org/officeDocument/2006/relationships/slideLayout" Target="../slideLayouts/slideLayout60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26" Type="http://schemas.openxmlformats.org/officeDocument/2006/relationships/slideLayout" Target="../slideLayouts/slideLayout91.xml"/><Relationship Id="rId39" Type="http://schemas.openxmlformats.org/officeDocument/2006/relationships/slideLayout" Target="../slideLayouts/slideLayout104.xml"/><Relationship Id="rId21" Type="http://schemas.openxmlformats.org/officeDocument/2006/relationships/slideLayout" Target="../slideLayouts/slideLayout86.xml"/><Relationship Id="rId34" Type="http://schemas.openxmlformats.org/officeDocument/2006/relationships/slideLayout" Target="../slideLayouts/slideLayout99.xml"/><Relationship Id="rId42" Type="http://schemas.openxmlformats.org/officeDocument/2006/relationships/slideLayout" Target="../slideLayouts/slideLayout107.xml"/><Relationship Id="rId47" Type="http://schemas.openxmlformats.org/officeDocument/2006/relationships/slideLayout" Target="../slideLayouts/slideLayout112.xml"/><Relationship Id="rId50" Type="http://schemas.openxmlformats.org/officeDocument/2006/relationships/slideLayout" Target="../slideLayouts/slideLayout115.xml"/><Relationship Id="rId55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29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76.xml"/><Relationship Id="rId24" Type="http://schemas.openxmlformats.org/officeDocument/2006/relationships/slideLayout" Target="../slideLayouts/slideLayout89.xml"/><Relationship Id="rId32" Type="http://schemas.openxmlformats.org/officeDocument/2006/relationships/slideLayout" Target="../slideLayouts/slideLayout97.xml"/><Relationship Id="rId37" Type="http://schemas.openxmlformats.org/officeDocument/2006/relationships/slideLayout" Target="../slideLayouts/slideLayout102.xml"/><Relationship Id="rId40" Type="http://schemas.openxmlformats.org/officeDocument/2006/relationships/slideLayout" Target="../slideLayouts/slideLayout105.xml"/><Relationship Id="rId45" Type="http://schemas.openxmlformats.org/officeDocument/2006/relationships/slideLayout" Target="../slideLayouts/slideLayout110.xml"/><Relationship Id="rId53" Type="http://schemas.openxmlformats.org/officeDocument/2006/relationships/slideLayout" Target="../slideLayouts/slideLayout118.xml"/><Relationship Id="rId58" Type="http://schemas.openxmlformats.org/officeDocument/2006/relationships/image" Target="../media/image8.png"/><Relationship Id="rId5" Type="http://schemas.openxmlformats.org/officeDocument/2006/relationships/slideLayout" Target="../slideLayouts/slideLayout70.xml"/><Relationship Id="rId19" Type="http://schemas.openxmlformats.org/officeDocument/2006/relationships/slideLayout" Target="../slideLayouts/slideLayout84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Relationship Id="rId22" Type="http://schemas.openxmlformats.org/officeDocument/2006/relationships/slideLayout" Target="../slideLayouts/slideLayout87.xml"/><Relationship Id="rId27" Type="http://schemas.openxmlformats.org/officeDocument/2006/relationships/slideLayout" Target="../slideLayouts/slideLayout92.xml"/><Relationship Id="rId30" Type="http://schemas.openxmlformats.org/officeDocument/2006/relationships/slideLayout" Target="../slideLayouts/slideLayout95.xml"/><Relationship Id="rId35" Type="http://schemas.openxmlformats.org/officeDocument/2006/relationships/slideLayout" Target="../slideLayouts/slideLayout100.xml"/><Relationship Id="rId43" Type="http://schemas.openxmlformats.org/officeDocument/2006/relationships/slideLayout" Target="../slideLayouts/slideLayout108.xml"/><Relationship Id="rId48" Type="http://schemas.openxmlformats.org/officeDocument/2006/relationships/slideLayout" Target="../slideLayouts/slideLayout113.xml"/><Relationship Id="rId56" Type="http://schemas.openxmlformats.org/officeDocument/2006/relationships/slideLayout" Target="../slideLayouts/slideLayout121.xml"/><Relationship Id="rId8" Type="http://schemas.openxmlformats.org/officeDocument/2006/relationships/slideLayout" Target="../slideLayouts/slideLayout73.xml"/><Relationship Id="rId51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5" Type="http://schemas.openxmlformats.org/officeDocument/2006/relationships/slideLayout" Target="../slideLayouts/slideLayout90.xml"/><Relationship Id="rId33" Type="http://schemas.openxmlformats.org/officeDocument/2006/relationships/slideLayout" Target="../slideLayouts/slideLayout98.xml"/><Relationship Id="rId38" Type="http://schemas.openxmlformats.org/officeDocument/2006/relationships/slideLayout" Target="../slideLayouts/slideLayout103.xml"/><Relationship Id="rId46" Type="http://schemas.openxmlformats.org/officeDocument/2006/relationships/slideLayout" Target="../slideLayouts/slideLayout111.xml"/><Relationship Id="rId59" Type="http://schemas.openxmlformats.org/officeDocument/2006/relationships/image" Target="../media/image3.png"/><Relationship Id="rId20" Type="http://schemas.openxmlformats.org/officeDocument/2006/relationships/slideLayout" Target="../slideLayouts/slideLayout85.xml"/><Relationship Id="rId41" Type="http://schemas.openxmlformats.org/officeDocument/2006/relationships/slideLayout" Target="../slideLayouts/slideLayout106.xml"/><Relationship Id="rId54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0.xml"/><Relationship Id="rId23" Type="http://schemas.openxmlformats.org/officeDocument/2006/relationships/slideLayout" Target="../slideLayouts/slideLayout88.xml"/><Relationship Id="rId28" Type="http://schemas.openxmlformats.org/officeDocument/2006/relationships/slideLayout" Target="../slideLayouts/slideLayout93.xml"/><Relationship Id="rId36" Type="http://schemas.openxmlformats.org/officeDocument/2006/relationships/slideLayout" Target="../slideLayouts/slideLayout101.xml"/><Relationship Id="rId49" Type="http://schemas.openxmlformats.org/officeDocument/2006/relationships/slideLayout" Target="../slideLayouts/slideLayout114.xml"/><Relationship Id="rId57" Type="http://schemas.openxmlformats.org/officeDocument/2006/relationships/theme" Target="../theme/theme3.xml"/><Relationship Id="rId10" Type="http://schemas.openxmlformats.org/officeDocument/2006/relationships/slideLayout" Target="../slideLayouts/slideLayout75.xml"/><Relationship Id="rId31" Type="http://schemas.openxmlformats.org/officeDocument/2006/relationships/slideLayout" Target="../slideLayouts/slideLayout96.xml"/><Relationship Id="rId44" Type="http://schemas.openxmlformats.org/officeDocument/2006/relationships/slideLayout" Target="../slideLayouts/slideLayout109.xml"/><Relationship Id="rId52" Type="http://schemas.openxmlformats.org/officeDocument/2006/relationships/slideLayout" Target="../slideLayouts/slideLayout117.xml"/><Relationship Id="rId60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9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4" name="Google Shape;804;p9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  <a:defRPr sz="3000">
                <a:solidFill>
                  <a:schemeClr val="dk1"/>
                </a:solidFill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2400">
                <a:solidFill>
                  <a:schemeClr val="dk1"/>
                </a:solidFill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■"/>
              <a:defRPr sz="2400">
                <a:solidFill>
                  <a:schemeClr val="dk1"/>
                </a:solidFill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05" name="Google Shape;805;p92"/>
          <p:cNvSpPr txBox="1">
            <a:spLocks noGrp="1"/>
          </p:cNvSpPr>
          <p:nvPr>
            <p:ph type="sldNum" idx="12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300">
                <a:solidFill>
                  <a:schemeClr val="dk1"/>
                </a:solidFill>
              </a:defRPr>
            </a:lvl1pPr>
            <a:lvl2pPr lvl="1" algn="r" rtl="0">
              <a:buNone/>
              <a:defRPr sz="1300">
                <a:solidFill>
                  <a:schemeClr val="dk1"/>
                </a:solidFill>
              </a:defRPr>
            </a:lvl2pPr>
            <a:lvl3pPr lvl="2" algn="r" rtl="0">
              <a:buNone/>
              <a:defRPr sz="1300">
                <a:solidFill>
                  <a:schemeClr val="dk1"/>
                </a:solidFill>
              </a:defRPr>
            </a:lvl3pPr>
            <a:lvl4pPr lvl="3" algn="r" rtl="0">
              <a:buNone/>
              <a:defRPr sz="1300">
                <a:solidFill>
                  <a:schemeClr val="dk1"/>
                </a:solidFill>
              </a:defRPr>
            </a:lvl4pPr>
            <a:lvl5pPr lvl="4" algn="r" rtl="0">
              <a:buNone/>
              <a:defRPr sz="1300">
                <a:solidFill>
                  <a:schemeClr val="dk1"/>
                </a:solidFill>
              </a:defRPr>
            </a:lvl5pPr>
            <a:lvl6pPr lvl="5" algn="r" rtl="0">
              <a:buNone/>
              <a:defRPr sz="1300">
                <a:solidFill>
                  <a:schemeClr val="dk1"/>
                </a:solidFill>
              </a:defRPr>
            </a:lvl6pPr>
            <a:lvl7pPr lvl="6" algn="r" rtl="0">
              <a:buNone/>
              <a:defRPr sz="1300">
                <a:solidFill>
                  <a:schemeClr val="dk1"/>
                </a:solidFill>
              </a:defRPr>
            </a:lvl7pPr>
            <a:lvl8pPr lvl="7" algn="r" rtl="0">
              <a:buNone/>
              <a:defRPr sz="1300">
                <a:solidFill>
                  <a:schemeClr val="dk1"/>
                </a:solidFill>
              </a:defRPr>
            </a:lvl8pPr>
            <a:lvl9pPr lvl="8" algn="r" rtl="0">
              <a:buNone/>
              <a:defRPr sz="13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  <p:sldLayoutId id="2147483755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5" name="Google Shape;1765;p190"/>
          <p:cNvPicPr preferRelativeResize="0"/>
          <p:nvPr/>
        </p:nvPicPr>
        <p:blipFill rotWithShape="1">
          <a:blip r:embed="rId48">
            <a:alphaModFix/>
          </a:blip>
          <a:srcRect/>
          <a:stretch/>
        </p:blipFill>
        <p:spPr>
          <a:xfrm>
            <a:off x="441327" y="4751812"/>
            <a:ext cx="1082700" cy="2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6" name="Google Shape;1766;p190"/>
          <p:cNvSpPr txBox="1"/>
          <p:nvPr/>
        </p:nvSpPr>
        <p:spPr>
          <a:xfrm>
            <a:off x="1371600" y="4756150"/>
            <a:ext cx="25383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0" i="0" u="none" strike="noStrike" cap="none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800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8</a:t>
            </a:r>
            <a:r>
              <a:rPr lang="en" sz="800" b="0" i="0" u="none" strike="noStrike" cap="none">
                <a:solidFill>
                  <a:srgbClr val="5A5A5A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/>
          </a:p>
        </p:txBody>
      </p:sp>
      <p:sp>
        <p:nvSpPr>
          <p:cNvPr id="1767" name="Google Shape;1767;p190"/>
          <p:cNvSpPr txBox="1">
            <a:spLocks noGrp="1"/>
          </p:cNvSpPr>
          <p:nvPr>
            <p:ph type="body" idx="1"/>
          </p:nvPr>
        </p:nvSpPr>
        <p:spPr>
          <a:xfrm>
            <a:off x="531650" y="1045525"/>
            <a:ext cx="7983300" cy="35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457200" lvl="0" indent="-273050" rtl="0"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700"/>
              <a:buFont typeface="Proxima Nova"/>
              <a:buChar char="●"/>
              <a:defRPr sz="2000"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Char char="○"/>
              <a:defRPr sz="2000"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Char char="■"/>
              <a:defRPr sz="2000"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Char char="●"/>
              <a:defRPr sz="2000"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Char char="○"/>
              <a:defRPr sz="2000"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Char char="■"/>
              <a:defRPr sz="2000"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Char char="●"/>
              <a:defRPr sz="2000"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Char char="○"/>
              <a:defRPr sz="2000"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Font typeface="Proxima Nova"/>
              <a:buChar char="■"/>
              <a:defRPr sz="20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768" name="Google Shape;1768;p190"/>
          <p:cNvSpPr txBox="1">
            <a:spLocks noGrp="1"/>
          </p:cNvSpPr>
          <p:nvPr>
            <p:ph type="title"/>
          </p:nvPr>
        </p:nvSpPr>
        <p:spPr>
          <a:xfrm>
            <a:off x="457200" y="406399"/>
            <a:ext cx="8228100" cy="6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3600" b="1"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  <p:sldLayoutId id="2147483850" r:id="rId18"/>
    <p:sldLayoutId id="2147483851" r:id="rId19"/>
    <p:sldLayoutId id="2147483852" r:id="rId20"/>
    <p:sldLayoutId id="2147483853" r:id="rId21"/>
    <p:sldLayoutId id="2147483854" r:id="rId22"/>
    <p:sldLayoutId id="2147483855" r:id="rId23"/>
    <p:sldLayoutId id="2147483856" r:id="rId24"/>
    <p:sldLayoutId id="2147483857" r:id="rId25"/>
    <p:sldLayoutId id="2147483858" r:id="rId26"/>
    <p:sldLayoutId id="2147483859" r:id="rId27"/>
    <p:sldLayoutId id="2147483860" r:id="rId28"/>
    <p:sldLayoutId id="2147483861" r:id="rId29"/>
    <p:sldLayoutId id="2147483862" r:id="rId30"/>
    <p:sldLayoutId id="2147483863" r:id="rId31"/>
    <p:sldLayoutId id="2147483864" r:id="rId32"/>
    <p:sldLayoutId id="2147483865" r:id="rId33"/>
    <p:sldLayoutId id="2147483866" r:id="rId34"/>
    <p:sldLayoutId id="2147483867" r:id="rId35"/>
    <p:sldLayoutId id="2147483868" r:id="rId36"/>
    <p:sldLayoutId id="2147483869" r:id="rId37"/>
    <p:sldLayoutId id="2147483870" r:id="rId38"/>
    <p:sldLayoutId id="2147483871" r:id="rId39"/>
    <p:sldLayoutId id="2147483872" r:id="rId40"/>
    <p:sldLayoutId id="2147483873" r:id="rId41"/>
    <p:sldLayoutId id="2147483874" r:id="rId42"/>
    <p:sldLayoutId id="2147483875" r:id="rId43"/>
    <p:sldLayoutId id="2147483876" r:id="rId44"/>
    <p:sldLayoutId id="2147483877" r:id="rId45"/>
    <p:sldLayoutId id="2147483878" r:id="rId4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74324"/>
            <a:ext cx="8229600" cy="5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197864"/>
            <a:ext cx="8229600" cy="3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6943300" y="4779367"/>
            <a:ext cx="20535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800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800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1400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58">
            <a:alphaModFix/>
          </a:blip>
          <a:stretch>
            <a:fillRect/>
          </a:stretch>
        </p:blipFill>
        <p:spPr>
          <a:xfrm>
            <a:off x="321030" y="4594339"/>
            <a:ext cx="1316258" cy="48312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3049118" y="5098800"/>
            <a:ext cx="3054600" cy="44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400"/>
              <a:t> </a:t>
            </a:r>
            <a:endParaRPr sz="1400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6089385" y="5098800"/>
            <a:ext cx="3054600" cy="44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400"/>
              <a:t> </a:t>
            </a:r>
            <a:endParaRPr sz="1400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2" y="5098800"/>
            <a:ext cx="3054600" cy="44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400"/>
              <a:t> </a:t>
            </a:r>
            <a:endParaRPr sz="14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1E5225-99F4-4AC0-BFAC-9400EFF474DC}"/>
              </a:ext>
            </a:extLst>
          </p:cNvPr>
          <p:cNvPicPr>
            <a:picLocks noChangeAspect="1"/>
          </p:cNvPicPr>
          <p:nvPr userDrawn="1"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87" y="4767211"/>
            <a:ext cx="919194" cy="2785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CC7AF1-35E5-4852-B4E7-886A3E430F28}"/>
              </a:ext>
            </a:extLst>
          </p:cNvPr>
          <p:cNvPicPr>
            <a:picLocks noChangeAspect="1"/>
          </p:cNvPicPr>
          <p:nvPr userDrawn="1"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713" y="4621859"/>
            <a:ext cx="990738" cy="47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57807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  <p:sldLayoutId id="2147483915" r:id="rId17"/>
    <p:sldLayoutId id="2147483916" r:id="rId18"/>
    <p:sldLayoutId id="2147483917" r:id="rId19"/>
    <p:sldLayoutId id="2147483918" r:id="rId20"/>
    <p:sldLayoutId id="2147483919" r:id="rId21"/>
    <p:sldLayoutId id="2147483920" r:id="rId22"/>
    <p:sldLayoutId id="2147483921" r:id="rId23"/>
    <p:sldLayoutId id="2147483922" r:id="rId24"/>
    <p:sldLayoutId id="2147483923" r:id="rId25"/>
    <p:sldLayoutId id="2147483924" r:id="rId26"/>
    <p:sldLayoutId id="2147483925" r:id="rId27"/>
    <p:sldLayoutId id="2147483926" r:id="rId28"/>
    <p:sldLayoutId id="2147483927" r:id="rId29"/>
    <p:sldLayoutId id="2147483928" r:id="rId30"/>
    <p:sldLayoutId id="2147483929" r:id="rId31"/>
    <p:sldLayoutId id="2147483930" r:id="rId32"/>
    <p:sldLayoutId id="2147483931" r:id="rId33"/>
    <p:sldLayoutId id="2147483932" r:id="rId34"/>
    <p:sldLayoutId id="2147483933" r:id="rId35"/>
    <p:sldLayoutId id="2147483934" r:id="rId36"/>
    <p:sldLayoutId id="2147483935" r:id="rId37"/>
    <p:sldLayoutId id="2147483936" r:id="rId38"/>
    <p:sldLayoutId id="2147483937" r:id="rId39"/>
    <p:sldLayoutId id="2147483938" r:id="rId40"/>
    <p:sldLayoutId id="2147483939" r:id="rId41"/>
    <p:sldLayoutId id="2147483940" r:id="rId42"/>
    <p:sldLayoutId id="2147483941" r:id="rId43"/>
    <p:sldLayoutId id="2147483942" r:id="rId44"/>
    <p:sldLayoutId id="2147483943" r:id="rId45"/>
    <p:sldLayoutId id="2147483944" r:id="rId46"/>
    <p:sldLayoutId id="2147483945" r:id="rId47"/>
    <p:sldLayoutId id="2147483946" r:id="rId48"/>
    <p:sldLayoutId id="2147483947" r:id="rId49"/>
    <p:sldLayoutId id="2147483948" r:id="rId50"/>
    <p:sldLayoutId id="2147483949" r:id="rId51"/>
    <p:sldLayoutId id="2147483950" r:id="rId52"/>
    <p:sldLayoutId id="2147483951" r:id="rId53"/>
    <p:sldLayoutId id="2147483952" r:id="rId54"/>
    <p:sldLayoutId id="2147483953" r:id="rId55"/>
    <p:sldLayoutId id="2147483955" r:id="rId5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3F1FBD0-F8B0-4587-AFEF-A4DF78E01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 Suite</a:t>
            </a:r>
          </a:p>
        </p:txBody>
      </p:sp>
    </p:spTree>
    <p:extLst>
      <p:ext uri="{BB962C8B-B14F-4D97-AF65-F5344CB8AC3E}">
        <p14:creationId xmlns:p14="http://schemas.microsoft.com/office/powerpoint/2010/main" val="3368549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5" name="Google Shape;2205;p242"/>
          <p:cNvSpPr txBox="1">
            <a:spLocks noGrp="1"/>
          </p:cNvSpPr>
          <p:nvPr>
            <p:ph type="body" idx="1"/>
          </p:nvPr>
        </p:nvSpPr>
        <p:spPr>
          <a:xfrm>
            <a:off x="3629025" y="1040800"/>
            <a:ext cx="5165100" cy="199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2"/>
                </a:solidFill>
              </a:rPr>
              <a:t>What we will cover:</a:t>
            </a:r>
            <a:endParaRPr dirty="0"/>
          </a:p>
          <a:p>
            <a:pPr indent="-342900">
              <a:spcBef>
                <a:spcPts val="863"/>
              </a:spcBef>
              <a:buClr>
                <a:schemeClr val="lt2"/>
              </a:buClr>
              <a:buSzPts val="1800"/>
              <a:buFont typeface="Proxima Nova"/>
              <a:buChar char="❖"/>
            </a:pPr>
            <a:r>
              <a:rPr lang="en-US" sz="1800" dirty="0">
                <a:solidFill>
                  <a:schemeClr val="dk2"/>
                </a:solidFill>
              </a:rPr>
              <a:t>Accessing User Management</a:t>
            </a:r>
            <a:endParaRPr lang="en" sz="1800" dirty="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863"/>
              </a:spcBef>
              <a:spcAft>
                <a:spcPts val="0"/>
              </a:spcAft>
              <a:buClr>
                <a:schemeClr val="lt2"/>
              </a:buClr>
              <a:buSzPts val="1800"/>
              <a:buChar char="❖"/>
            </a:pPr>
            <a:r>
              <a:rPr lang="en" sz="1800" dirty="0">
                <a:solidFill>
                  <a:schemeClr val="dk2"/>
                </a:solidFill>
              </a:rPr>
              <a:t>User Management Capabilities</a:t>
            </a:r>
          </a:p>
          <a:p>
            <a:pPr marL="457200" lvl="0" indent="-342900" algn="l" rtl="0">
              <a:spcBef>
                <a:spcPts val="863"/>
              </a:spcBef>
              <a:spcAft>
                <a:spcPts val="0"/>
              </a:spcAft>
              <a:buClr>
                <a:schemeClr val="lt2"/>
              </a:buClr>
              <a:buSzPts val="1800"/>
              <a:buChar char="❖"/>
            </a:pPr>
            <a:r>
              <a:rPr lang="en" sz="1800" dirty="0">
                <a:solidFill>
                  <a:schemeClr val="dk2"/>
                </a:solidFill>
              </a:rPr>
              <a:t>How to reset password</a:t>
            </a:r>
          </a:p>
          <a:p>
            <a:pPr marL="457200" lvl="0" indent="-342900" algn="l" rtl="0">
              <a:spcBef>
                <a:spcPts val="863"/>
              </a:spcBef>
              <a:spcAft>
                <a:spcPts val="0"/>
              </a:spcAft>
              <a:buClr>
                <a:schemeClr val="lt2"/>
              </a:buClr>
              <a:buSzPts val="1800"/>
              <a:buChar char="❖"/>
            </a:pPr>
            <a:r>
              <a:rPr lang="en" sz="1800" dirty="0">
                <a:solidFill>
                  <a:schemeClr val="dk2"/>
                </a:solidFill>
              </a:rPr>
              <a:t>How to create new user based on an existing user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2206" name="Google Shape;2206;p242"/>
          <p:cNvSpPr txBox="1">
            <a:spLocks noGrp="1"/>
          </p:cNvSpPr>
          <p:nvPr>
            <p:ph type="body" idx="4294967295"/>
          </p:nvPr>
        </p:nvSpPr>
        <p:spPr>
          <a:xfrm>
            <a:off x="461021" y="921300"/>
            <a:ext cx="2779890" cy="16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solidFill>
                  <a:srgbClr val="0090EF"/>
                </a:solidFill>
              </a:rPr>
              <a:t>User Managment</a:t>
            </a:r>
            <a:endParaRPr sz="3600" b="1" i="0" u="none" strike="noStrike" cap="none" dirty="0">
              <a:solidFill>
                <a:srgbClr val="0090E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550" y="733618"/>
            <a:ext cx="1264291" cy="4141463"/>
          </a:xfrm>
          <a:prstGeom prst="rect">
            <a:avLst/>
          </a:prstGeom>
        </p:spPr>
      </p:pic>
      <p:pic>
        <p:nvPicPr>
          <p:cNvPr id="2256" name="Google Shape;2256;p2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000" y="1421286"/>
            <a:ext cx="1709300" cy="2743425"/>
          </a:xfrm>
          <a:prstGeom prst="rect">
            <a:avLst/>
          </a:prstGeom>
          <a:noFill/>
          <a:ln>
            <a:noFill/>
          </a:ln>
        </p:spPr>
      </p:pic>
      <p:sp>
        <p:nvSpPr>
          <p:cNvPr id="2257" name="Google Shape;2257;p247"/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Montserrat"/>
                <a:ea typeface="Montserrat"/>
                <a:cs typeface="Montserrat"/>
                <a:sym typeface="Montserrat"/>
              </a:rPr>
              <a:t>Accessing Admin Suite Users</a:t>
            </a:r>
            <a:endParaRPr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58" name="Google Shape;2258;p247"/>
          <p:cNvSpPr txBox="1"/>
          <p:nvPr/>
        </p:nvSpPr>
        <p:spPr>
          <a:xfrm>
            <a:off x="1912725" y="1946800"/>
            <a:ext cx="2893200" cy="10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From Reporting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AutoNum type="arabicPeriod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Click on your name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AutoNum type="arabicPeriod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Click Admin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AutoNum type="arabicPeriod"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Click Manage Users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60" name="Google Shape;2260;p247"/>
          <p:cNvSpPr txBox="1"/>
          <p:nvPr/>
        </p:nvSpPr>
        <p:spPr>
          <a:xfrm>
            <a:off x="6592200" y="2001850"/>
            <a:ext cx="2551800" cy="8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Proxima Nova"/>
                <a:ea typeface="Proxima Nova"/>
                <a:cs typeface="Proxima Nova"/>
                <a:sym typeface="Proxima Nova"/>
              </a:rPr>
              <a:t>From Admin Suite</a:t>
            </a: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AutoNum type="arabicPeriod"/>
            </a:pPr>
            <a:r>
              <a:rPr lang="en" dirty="0">
                <a:latin typeface="Proxima Nova"/>
                <a:ea typeface="Proxima Nova"/>
                <a:cs typeface="Proxima Nova"/>
                <a:sym typeface="Proxima Nova"/>
              </a:rPr>
              <a:t>Click Organization</a:t>
            </a: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Proxima Nova"/>
              <a:buAutoNum type="arabicPeriod"/>
            </a:pPr>
            <a:r>
              <a:rPr lang="en" dirty="0">
                <a:latin typeface="Proxima Nova"/>
                <a:ea typeface="Proxima Nova"/>
                <a:cs typeface="Proxima Nova"/>
                <a:sym typeface="Proxima Nova"/>
              </a:rPr>
              <a:t>Click Users</a:t>
            </a:r>
            <a:endParaRPr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261" name="Google Shape;2261;p247"/>
          <p:cNvSpPr/>
          <p:nvPr/>
        </p:nvSpPr>
        <p:spPr>
          <a:xfrm>
            <a:off x="428500" y="2642825"/>
            <a:ext cx="1206600" cy="237600"/>
          </a:xfrm>
          <a:prstGeom prst="rect">
            <a:avLst/>
          </a:prstGeom>
          <a:noFill/>
          <a:ln w="190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2" name="Google Shape;2262;p247"/>
          <p:cNvSpPr/>
          <p:nvPr/>
        </p:nvSpPr>
        <p:spPr>
          <a:xfrm>
            <a:off x="5061002" y="1562582"/>
            <a:ext cx="1258598" cy="384218"/>
          </a:xfrm>
          <a:prstGeom prst="rect">
            <a:avLst/>
          </a:prstGeom>
          <a:noFill/>
          <a:ln w="190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2262;p247"/>
          <p:cNvSpPr/>
          <p:nvPr/>
        </p:nvSpPr>
        <p:spPr>
          <a:xfrm>
            <a:off x="5083550" y="1946800"/>
            <a:ext cx="437573" cy="287114"/>
          </a:xfrm>
          <a:prstGeom prst="rect">
            <a:avLst/>
          </a:prstGeom>
          <a:noFill/>
          <a:ln w="19050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2" name="Google Shape;2212;p243"/>
          <p:cNvSpPr txBox="1">
            <a:spLocks noGrp="1"/>
          </p:cNvSpPr>
          <p:nvPr>
            <p:ph type="title" idx="4294967295"/>
          </p:nvPr>
        </p:nvSpPr>
        <p:spPr>
          <a:xfrm>
            <a:off x="457200" y="52984"/>
            <a:ext cx="82281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525"/>
              </a:buClr>
              <a:buFont typeface="Proxima Nova"/>
              <a:buNone/>
            </a:pPr>
            <a:r>
              <a:rPr lang="en" sz="3500" dirty="0">
                <a:latin typeface="Montserrat"/>
                <a:ea typeface="Montserrat"/>
                <a:cs typeface="Montserrat"/>
                <a:sym typeface="Montserrat"/>
              </a:rPr>
              <a:t>User Management Capabilites</a:t>
            </a:r>
            <a:endParaRPr sz="35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14" name="Google Shape;2214;p243"/>
          <p:cNvSpPr/>
          <p:nvPr/>
        </p:nvSpPr>
        <p:spPr>
          <a:xfrm>
            <a:off x="311524" y="1099680"/>
            <a:ext cx="2177033" cy="319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Proxima Nova"/>
              <a:buChar char="●"/>
            </a:pPr>
            <a:r>
              <a:rPr lang="en" sz="12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Troubleshoot user access</a:t>
            </a:r>
            <a:r>
              <a:rPr lang="en" sz="12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to get your employees back to work quickly</a:t>
            </a:r>
          </a:p>
          <a:p>
            <a:pPr marL="2286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Proxima Nova"/>
              <a:buChar char="●"/>
            </a:pPr>
            <a:endParaRPr sz="12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2286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Proxima Nova"/>
              <a:buChar char="●"/>
            </a:pPr>
            <a:r>
              <a:rPr lang="en" sz="12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Create accounts</a:t>
            </a:r>
            <a:r>
              <a:rPr lang="en" sz="1200" b="0" i="0" u="none" strike="noStrike" cap="none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" sz="12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to grant employees access without waiting for IT</a:t>
            </a:r>
            <a:endParaRPr sz="12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2286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Proxima Nova"/>
              <a:buChar char="●"/>
            </a:pPr>
            <a:r>
              <a:rPr lang="en" sz="12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Impersonate users</a:t>
            </a:r>
            <a:r>
              <a:rPr lang="en" sz="12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for training and coaching</a:t>
            </a:r>
            <a:endParaRPr sz="12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2286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Proxima Nova"/>
              <a:buChar char="●"/>
            </a:pPr>
            <a:r>
              <a:rPr lang="en" sz="12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Access only</a:t>
            </a:r>
            <a:r>
              <a:rPr lang="en" sz="12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users you have been given permission to</a:t>
            </a:r>
            <a:endParaRPr sz="12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9423" y="1192188"/>
            <a:ext cx="6286186" cy="26274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78" y="1298546"/>
            <a:ext cx="7062428" cy="2951903"/>
          </a:xfrm>
          <a:prstGeom prst="rect">
            <a:avLst/>
          </a:prstGeom>
        </p:spPr>
      </p:pic>
      <p:sp>
        <p:nvSpPr>
          <p:cNvPr id="2222" name="Google Shape;2222;p244"/>
          <p:cNvSpPr txBox="1">
            <a:spLocks noGrp="1"/>
          </p:cNvSpPr>
          <p:nvPr>
            <p:ph type="title"/>
          </p:nvPr>
        </p:nvSpPr>
        <p:spPr>
          <a:xfrm>
            <a:off x="207875" y="170949"/>
            <a:ext cx="8228100" cy="65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>
                <a:latin typeface="Montserrat"/>
                <a:ea typeface="Montserrat"/>
                <a:cs typeface="Montserrat"/>
                <a:sym typeface="Montserrat"/>
              </a:rPr>
              <a:t>User Management Capabilities</a:t>
            </a:r>
            <a:endParaRPr sz="35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23" name="Google Shape;2223;p244"/>
          <p:cNvSpPr txBox="1">
            <a:spLocks noGrp="1"/>
          </p:cNvSpPr>
          <p:nvPr>
            <p:ph type="body" idx="1"/>
          </p:nvPr>
        </p:nvSpPr>
        <p:spPr>
          <a:xfrm>
            <a:off x="916399" y="654513"/>
            <a:ext cx="1535700" cy="4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Find users via filters and search</a:t>
            </a:r>
            <a:endParaRPr sz="12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24" name="Google Shape;2224;p244"/>
          <p:cNvSpPr txBox="1">
            <a:spLocks noGrp="1"/>
          </p:cNvSpPr>
          <p:nvPr>
            <p:ph type="body" idx="1"/>
          </p:nvPr>
        </p:nvSpPr>
        <p:spPr>
          <a:xfrm>
            <a:off x="7665714" y="3463679"/>
            <a:ext cx="1535700" cy="7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View Data access per role</a:t>
            </a:r>
            <a:endParaRPr sz="12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25" name="Google Shape;2225;p244"/>
          <p:cNvSpPr txBox="1">
            <a:spLocks noGrp="1"/>
          </p:cNvSpPr>
          <p:nvPr>
            <p:ph type="body" idx="1"/>
          </p:nvPr>
        </p:nvSpPr>
        <p:spPr>
          <a:xfrm>
            <a:off x="7745203" y="2064135"/>
            <a:ext cx="1381544" cy="7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Impersonate user to verify changes are accurate</a:t>
            </a:r>
            <a:endParaRPr sz="12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26" name="Google Shape;2226;p244"/>
          <p:cNvSpPr txBox="1">
            <a:spLocks noGrp="1"/>
          </p:cNvSpPr>
          <p:nvPr>
            <p:ph type="body" idx="1"/>
          </p:nvPr>
        </p:nvSpPr>
        <p:spPr>
          <a:xfrm>
            <a:off x="7583181" y="660794"/>
            <a:ext cx="1535700" cy="51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Create new user</a:t>
            </a:r>
            <a:endParaRPr sz="12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228" name="Google Shape;2228;p244"/>
          <p:cNvCxnSpPr/>
          <p:nvPr/>
        </p:nvCxnSpPr>
        <p:spPr>
          <a:xfrm>
            <a:off x="1684249" y="1243665"/>
            <a:ext cx="51954" cy="447246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9" name="Google Shape;2229;p244"/>
          <p:cNvCxnSpPr>
            <a:stCxn id="2226" idx="1"/>
          </p:cNvCxnSpPr>
          <p:nvPr/>
        </p:nvCxnSpPr>
        <p:spPr>
          <a:xfrm flipH="1">
            <a:off x="7349924" y="919694"/>
            <a:ext cx="233257" cy="47934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30" name="Google Shape;2230;p244"/>
          <p:cNvCxnSpPr/>
          <p:nvPr/>
        </p:nvCxnSpPr>
        <p:spPr>
          <a:xfrm flipH="1" flipV="1">
            <a:off x="7349924" y="2021559"/>
            <a:ext cx="395279" cy="181516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Google Shape;2225;p244"/>
          <p:cNvSpPr txBox="1">
            <a:spLocks/>
          </p:cNvSpPr>
          <p:nvPr/>
        </p:nvSpPr>
        <p:spPr>
          <a:xfrm>
            <a:off x="7723130" y="1078106"/>
            <a:ext cx="1420869" cy="7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390DF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buClr>
                <a:schemeClr val="dk1"/>
              </a:buClr>
              <a:buSzPts val="1100"/>
            </a:pPr>
            <a:r>
              <a:rPr lang="en-US" sz="1200" dirty="0">
                <a:latin typeface="Montserrat"/>
                <a:ea typeface="Montserrat"/>
                <a:cs typeface="Montserrat"/>
                <a:sym typeface="Montserrat"/>
              </a:rPr>
              <a:t>Reset password or copy existing user</a:t>
            </a:r>
          </a:p>
        </p:txBody>
      </p:sp>
      <p:cxnSp>
        <p:nvCxnSpPr>
          <p:cNvPr id="23" name="Google Shape;2229;p244"/>
          <p:cNvCxnSpPr/>
          <p:nvPr/>
        </p:nvCxnSpPr>
        <p:spPr>
          <a:xfrm flipH="1">
            <a:off x="7526338" y="1619474"/>
            <a:ext cx="218865" cy="280249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b="25795"/>
          <a:stretch/>
        </p:blipFill>
        <p:spPr>
          <a:xfrm>
            <a:off x="5592021" y="3786645"/>
            <a:ext cx="1850856" cy="1294641"/>
          </a:xfrm>
          <a:prstGeom prst="rect">
            <a:avLst/>
          </a:prstGeom>
        </p:spPr>
      </p:pic>
      <p:cxnSp>
        <p:nvCxnSpPr>
          <p:cNvPr id="2231" name="Google Shape;2231;p244"/>
          <p:cNvCxnSpPr/>
          <p:nvPr/>
        </p:nvCxnSpPr>
        <p:spPr>
          <a:xfrm flipH="1">
            <a:off x="6690167" y="3822329"/>
            <a:ext cx="975547" cy="691798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3825" y="1380363"/>
            <a:ext cx="7366084" cy="3042346"/>
          </a:xfrm>
          <a:prstGeom prst="rect">
            <a:avLst/>
          </a:prstGeom>
        </p:spPr>
      </p:pic>
      <p:sp>
        <p:nvSpPr>
          <p:cNvPr id="2239" name="Google Shape;2239;p245"/>
          <p:cNvSpPr txBox="1">
            <a:spLocks noGrp="1"/>
          </p:cNvSpPr>
          <p:nvPr>
            <p:ph type="title"/>
          </p:nvPr>
        </p:nvSpPr>
        <p:spPr>
          <a:xfrm>
            <a:off x="207875" y="170949"/>
            <a:ext cx="8228100" cy="65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>
                <a:latin typeface="Montserrat"/>
                <a:ea typeface="Montserrat"/>
                <a:cs typeface="Montserrat"/>
                <a:sym typeface="Montserrat"/>
              </a:rPr>
              <a:t>User Management Capabilities</a:t>
            </a:r>
            <a:endParaRPr sz="35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0" name="Google Shape;2240;p245"/>
          <p:cNvSpPr txBox="1">
            <a:spLocks noGrp="1"/>
          </p:cNvSpPr>
          <p:nvPr>
            <p:ph type="body" idx="1"/>
          </p:nvPr>
        </p:nvSpPr>
        <p:spPr>
          <a:xfrm>
            <a:off x="78675" y="2244236"/>
            <a:ext cx="1535700" cy="65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>
                <a:latin typeface="Montserrat"/>
                <a:ea typeface="Montserrat"/>
                <a:cs typeface="Montserrat"/>
                <a:sym typeface="Montserrat"/>
              </a:rPr>
              <a:t>Modify basic information about the user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241" name="Google Shape;2241;p245"/>
          <p:cNvCxnSpPr/>
          <p:nvPr/>
        </p:nvCxnSpPr>
        <p:spPr>
          <a:xfrm rot="10800000" flipH="1">
            <a:off x="1396600" y="2328385"/>
            <a:ext cx="659700" cy="14160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42" name="Google Shape;2242;p245"/>
          <p:cNvSpPr txBox="1">
            <a:spLocks noGrp="1"/>
          </p:cNvSpPr>
          <p:nvPr>
            <p:ph type="body" idx="1"/>
          </p:nvPr>
        </p:nvSpPr>
        <p:spPr>
          <a:xfrm>
            <a:off x="61000" y="3293845"/>
            <a:ext cx="1392825" cy="46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Assign or remove roles from a user </a:t>
            </a:r>
            <a:endParaRPr sz="12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3" name="Google Shape;2243;p245"/>
          <p:cNvSpPr txBox="1">
            <a:spLocks noGrp="1"/>
          </p:cNvSpPr>
          <p:nvPr>
            <p:ph type="body" idx="1"/>
          </p:nvPr>
        </p:nvSpPr>
        <p:spPr>
          <a:xfrm>
            <a:off x="6311391" y="4289175"/>
            <a:ext cx="1535700" cy="7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Assign or remove data access for each view</a:t>
            </a:r>
            <a:endParaRPr sz="12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244" name="Google Shape;2244;p245"/>
          <p:cNvCxnSpPr/>
          <p:nvPr/>
        </p:nvCxnSpPr>
        <p:spPr>
          <a:xfrm flipV="1">
            <a:off x="1154234" y="2712635"/>
            <a:ext cx="1444091" cy="944965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45" name="Google Shape;2245;p245"/>
          <p:cNvCxnSpPr/>
          <p:nvPr/>
        </p:nvCxnSpPr>
        <p:spPr>
          <a:xfrm flipH="1" flipV="1">
            <a:off x="5356900" y="3268875"/>
            <a:ext cx="1722341" cy="1153834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269039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84" y="1191252"/>
            <a:ext cx="8479947" cy="3484728"/>
          </a:xfrm>
          <a:prstGeom prst="rect">
            <a:avLst/>
          </a:prstGeom>
        </p:spPr>
      </p:pic>
      <p:sp>
        <p:nvSpPr>
          <p:cNvPr id="2239" name="Google Shape;2239;p245"/>
          <p:cNvSpPr txBox="1">
            <a:spLocks noGrp="1"/>
          </p:cNvSpPr>
          <p:nvPr>
            <p:ph type="title"/>
          </p:nvPr>
        </p:nvSpPr>
        <p:spPr>
          <a:xfrm>
            <a:off x="207875" y="170949"/>
            <a:ext cx="8228100" cy="65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>
                <a:latin typeface="Montserrat"/>
                <a:ea typeface="Montserrat"/>
                <a:cs typeface="Montserrat"/>
                <a:sym typeface="Montserrat"/>
              </a:rPr>
              <a:t>How to Reset a Password</a:t>
            </a:r>
            <a:endParaRPr sz="35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3" name="Google Shape;2243;p245"/>
          <p:cNvSpPr txBox="1">
            <a:spLocks noGrp="1"/>
          </p:cNvSpPr>
          <p:nvPr>
            <p:ph type="body" idx="1"/>
          </p:nvPr>
        </p:nvSpPr>
        <p:spPr>
          <a:xfrm>
            <a:off x="6476699" y="348916"/>
            <a:ext cx="2522921" cy="90066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2. Find and select user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3. Select 3 dots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4. Select “Reset Password”</a:t>
            </a:r>
          </a:p>
        </p:txBody>
      </p:sp>
      <p:cxnSp>
        <p:nvCxnSpPr>
          <p:cNvPr id="2245" name="Google Shape;2245;p245"/>
          <p:cNvCxnSpPr/>
          <p:nvPr/>
        </p:nvCxnSpPr>
        <p:spPr>
          <a:xfrm flipH="1" flipV="1">
            <a:off x="7579896" y="1249583"/>
            <a:ext cx="1008519" cy="509769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2243;p245"/>
          <p:cNvSpPr txBox="1">
            <a:spLocks/>
          </p:cNvSpPr>
          <p:nvPr/>
        </p:nvSpPr>
        <p:spPr>
          <a:xfrm>
            <a:off x="336884" y="733926"/>
            <a:ext cx="5329990" cy="457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390DF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1. Navigate to the Users list in Admin Suite </a:t>
            </a:r>
          </a:p>
        </p:txBody>
      </p:sp>
    </p:spTree>
    <p:extLst>
      <p:ext uri="{BB962C8B-B14F-4D97-AF65-F5344CB8AC3E}">
        <p14:creationId xmlns:p14="http://schemas.microsoft.com/office/powerpoint/2010/main" val="1887077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884" y="1191252"/>
            <a:ext cx="8367750" cy="3438622"/>
          </a:xfrm>
          <a:prstGeom prst="rect">
            <a:avLst/>
          </a:prstGeom>
        </p:spPr>
      </p:pic>
      <p:sp>
        <p:nvSpPr>
          <p:cNvPr id="2239" name="Google Shape;2239;p245"/>
          <p:cNvSpPr txBox="1">
            <a:spLocks noGrp="1"/>
          </p:cNvSpPr>
          <p:nvPr>
            <p:ph type="title"/>
          </p:nvPr>
        </p:nvSpPr>
        <p:spPr>
          <a:xfrm>
            <a:off x="207875" y="170949"/>
            <a:ext cx="8228100" cy="65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>
                <a:latin typeface="Montserrat"/>
                <a:ea typeface="Montserrat"/>
                <a:cs typeface="Montserrat"/>
                <a:sym typeface="Montserrat"/>
              </a:rPr>
              <a:t>How to Create New User</a:t>
            </a:r>
            <a:endParaRPr sz="35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3" name="Google Shape;2243;p245"/>
          <p:cNvSpPr txBox="1">
            <a:spLocks noGrp="1"/>
          </p:cNvSpPr>
          <p:nvPr>
            <p:ph type="body" idx="1"/>
          </p:nvPr>
        </p:nvSpPr>
        <p:spPr>
          <a:xfrm>
            <a:off x="6134583" y="170948"/>
            <a:ext cx="2865038" cy="14413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2. Find and select user to copy based on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3. Select 3 dots 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4. Select “Create new user with same roles and settings”</a:t>
            </a:r>
          </a:p>
        </p:txBody>
      </p:sp>
      <p:cxnSp>
        <p:nvCxnSpPr>
          <p:cNvPr id="2245" name="Google Shape;2245;p245"/>
          <p:cNvCxnSpPr/>
          <p:nvPr/>
        </p:nvCxnSpPr>
        <p:spPr>
          <a:xfrm flipH="1" flipV="1">
            <a:off x="7844589" y="1443789"/>
            <a:ext cx="591386" cy="315563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2243;p245"/>
          <p:cNvSpPr txBox="1">
            <a:spLocks/>
          </p:cNvSpPr>
          <p:nvPr/>
        </p:nvSpPr>
        <p:spPr>
          <a:xfrm>
            <a:off x="336884" y="733926"/>
            <a:ext cx="5329990" cy="457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390DF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1. Navigate to the Users list in Admin Suite </a:t>
            </a:r>
          </a:p>
        </p:txBody>
      </p:sp>
    </p:spTree>
    <p:extLst>
      <p:ext uri="{BB962C8B-B14F-4D97-AF65-F5344CB8AC3E}">
        <p14:creationId xmlns:p14="http://schemas.microsoft.com/office/powerpoint/2010/main" val="2580449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75" y="1275611"/>
            <a:ext cx="8473137" cy="3274515"/>
          </a:xfrm>
          <a:prstGeom prst="rect">
            <a:avLst/>
          </a:prstGeom>
        </p:spPr>
      </p:pic>
      <p:sp>
        <p:nvSpPr>
          <p:cNvPr id="2239" name="Google Shape;2239;p245"/>
          <p:cNvSpPr txBox="1">
            <a:spLocks noGrp="1"/>
          </p:cNvSpPr>
          <p:nvPr>
            <p:ph type="title"/>
          </p:nvPr>
        </p:nvSpPr>
        <p:spPr>
          <a:xfrm>
            <a:off x="207875" y="170949"/>
            <a:ext cx="9028722" cy="65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dirty="0">
                <a:latin typeface="Montserrat"/>
                <a:ea typeface="Montserrat"/>
                <a:cs typeface="Montserrat"/>
                <a:sym typeface="Montserrat"/>
              </a:rPr>
              <a:t>How to Create New User (continued)</a:t>
            </a:r>
            <a:endParaRPr sz="35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3" name="Google Shape;2243;p245"/>
          <p:cNvSpPr txBox="1">
            <a:spLocks noGrp="1"/>
          </p:cNvSpPr>
          <p:nvPr>
            <p:ph type="body" idx="1"/>
          </p:nvPr>
        </p:nvSpPr>
        <p:spPr>
          <a:xfrm>
            <a:off x="917138" y="3228063"/>
            <a:ext cx="1692628" cy="78795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</a:pPr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Welcome email will be sent from after the user is created.</a:t>
            </a:r>
          </a:p>
        </p:txBody>
      </p:sp>
      <p:cxnSp>
        <p:nvCxnSpPr>
          <p:cNvPr id="2245" name="Google Shape;2245;p245"/>
          <p:cNvCxnSpPr/>
          <p:nvPr/>
        </p:nvCxnSpPr>
        <p:spPr>
          <a:xfrm flipH="1" flipV="1">
            <a:off x="1941502" y="4016015"/>
            <a:ext cx="989288" cy="348916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2243;p245"/>
          <p:cNvSpPr txBox="1">
            <a:spLocks/>
          </p:cNvSpPr>
          <p:nvPr/>
        </p:nvSpPr>
        <p:spPr>
          <a:xfrm>
            <a:off x="336883" y="733926"/>
            <a:ext cx="7507705" cy="457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390DF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■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en" sz="1200" dirty="0">
                <a:latin typeface="Montserrat"/>
                <a:ea typeface="Montserrat"/>
                <a:cs typeface="Montserrat"/>
                <a:sym typeface="Montserrat"/>
              </a:rPr>
              <a:t>Input basic information for new user: Username, First Name, Last Name, and email address</a:t>
            </a:r>
          </a:p>
        </p:txBody>
      </p:sp>
    </p:spTree>
    <p:extLst>
      <p:ext uri="{BB962C8B-B14F-4D97-AF65-F5344CB8AC3E}">
        <p14:creationId xmlns:p14="http://schemas.microsoft.com/office/powerpoint/2010/main" val="326199056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Theme">
  <a:themeElements>
    <a:clrScheme name="2015 Medallia Palette">
      <a:dk1>
        <a:srgbClr val="252525"/>
      </a:dk1>
      <a:lt1>
        <a:srgbClr val="FFFFFF"/>
      </a:lt1>
      <a:dk2>
        <a:srgbClr val="2F2F2F"/>
      </a:dk2>
      <a:lt2>
        <a:srgbClr val="0090EF"/>
      </a:lt2>
      <a:accent1>
        <a:srgbClr val="77BC28"/>
      </a:accent1>
      <a:accent2>
        <a:srgbClr val="7F3AAC"/>
      </a:accent2>
      <a:accent3>
        <a:srgbClr val="DE442F"/>
      </a:accent3>
      <a:accent4>
        <a:srgbClr val="F08A27"/>
      </a:accent4>
      <a:accent5>
        <a:srgbClr val="F2CA30"/>
      </a:accent5>
      <a:accent6>
        <a:srgbClr val="E3E3E3"/>
      </a:accent6>
      <a:hlink>
        <a:srgbClr val="0090EF"/>
      </a:hlink>
      <a:folHlink>
        <a:srgbClr val="50505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258</Words>
  <Application>Microsoft Office PowerPoint</Application>
  <PresentationFormat>On-screen Show (16:9)</PresentationFormat>
  <Paragraphs>46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4" baseType="lpstr">
      <vt:lpstr>Montserrat</vt:lpstr>
      <vt:lpstr>Segoe UI Semilight</vt:lpstr>
      <vt:lpstr>Roboto Condensed</vt:lpstr>
      <vt:lpstr>Segoe UI</vt:lpstr>
      <vt:lpstr>Roboto</vt:lpstr>
      <vt:lpstr>Source Sans Pro</vt:lpstr>
      <vt:lpstr>Cabin</vt:lpstr>
      <vt:lpstr>Source Sans Pro Light</vt:lpstr>
      <vt:lpstr>Calibri</vt:lpstr>
      <vt:lpstr>Noto Sans Symbols</vt:lpstr>
      <vt:lpstr>Proxima Nova</vt:lpstr>
      <vt:lpstr>Arial</vt:lpstr>
      <vt:lpstr>Simple Light</vt:lpstr>
      <vt:lpstr>Default Theme</vt:lpstr>
      <vt:lpstr>Current</vt:lpstr>
      <vt:lpstr>Admin Suite</vt:lpstr>
      <vt:lpstr>PowerPoint Presentation</vt:lpstr>
      <vt:lpstr>Accessing Admin Suite Users</vt:lpstr>
      <vt:lpstr>User Management Capabilites</vt:lpstr>
      <vt:lpstr>User Management Capabilities</vt:lpstr>
      <vt:lpstr>User Management Capabilities</vt:lpstr>
      <vt:lpstr>How to Reset a Password</vt:lpstr>
      <vt:lpstr>How to Create New User</vt:lpstr>
      <vt:lpstr>How to Create New User (continued)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Admin Suite: Users</dc:title>
  <dc:creator>Kevin Missig</dc:creator>
  <cp:lastModifiedBy>Greg Meyer</cp:lastModifiedBy>
  <cp:revision>9</cp:revision>
  <dcterms:modified xsi:type="dcterms:W3CDTF">2019-06-28T00:05:29Z</dcterms:modified>
</cp:coreProperties>
</file>